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Lst>
  <p:notesMasterIdLst>
    <p:notesMasterId r:id="rId19"/>
  </p:notesMasterIdLst>
  <p:handoutMasterIdLst>
    <p:handoutMasterId r:id="rId20"/>
  </p:handoutMasterIdLst>
  <p:sldIdLst>
    <p:sldId id="256" r:id="rId6"/>
    <p:sldId id="265" r:id="rId7"/>
    <p:sldId id="268" r:id="rId8"/>
    <p:sldId id="269" r:id="rId9"/>
    <p:sldId id="270" r:id="rId10"/>
    <p:sldId id="272" r:id="rId11"/>
    <p:sldId id="282" r:id="rId12"/>
    <p:sldId id="284" r:id="rId13"/>
    <p:sldId id="285" r:id="rId14"/>
    <p:sldId id="277" r:id="rId15"/>
    <p:sldId id="283" r:id="rId16"/>
    <p:sldId id="271" r:id="rId17"/>
    <p:sldId id="267"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7D84"/>
    <a:srgbClr val="EA5A11"/>
    <a:srgbClr val="014F9F"/>
    <a:srgbClr val="00929A"/>
    <a:srgbClr val="D5005A"/>
    <a:srgbClr val="00838A"/>
    <a:srgbClr val="C90061"/>
    <a:srgbClr val="DB487E"/>
    <a:srgbClr val="CB106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C3A9CF-6D1F-4D6B-ABBC-67537C89B1A8}" v="51" dt="2019-10-24T18:17:46.3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70671" autoAdjust="0"/>
  </p:normalViewPr>
  <p:slideViewPr>
    <p:cSldViewPr>
      <p:cViewPr>
        <p:scale>
          <a:sx n="100" d="100"/>
          <a:sy n="100" d="100"/>
        </p:scale>
        <p:origin x="-510" y="6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 FitzPatrick (Bristol LC)" userId="9de25b69-49b8-4be4-95ce-52443282708f" providerId="ADAL" clId="{2CC3A9CF-6D1F-4D6B-ABBC-67537C89B1A8}"/>
    <pc:docChg chg="undo custSel addSld delSld modSld sldOrd">
      <pc:chgData name="Nathan FitzPatrick (Bristol LC)" userId="9de25b69-49b8-4be4-95ce-52443282708f" providerId="ADAL" clId="{2CC3A9CF-6D1F-4D6B-ABBC-67537C89B1A8}" dt="2019-10-24T18:17:48.583" v="336" actId="20577"/>
      <pc:docMkLst>
        <pc:docMk/>
      </pc:docMkLst>
      <pc:sldChg chg="addSp delSp modSp">
        <pc:chgData name="Nathan FitzPatrick (Bristol LC)" userId="9de25b69-49b8-4be4-95ce-52443282708f" providerId="ADAL" clId="{2CC3A9CF-6D1F-4D6B-ABBC-67537C89B1A8}" dt="2019-10-24T18:14:31.589" v="320" actId="20577"/>
        <pc:sldMkLst>
          <pc:docMk/>
          <pc:sldMk cId="0" sldId="256"/>
        </pc:sldMkLst>
        <pc:spChg chg="add del mod">
          <ac:chgData name="Nathan FitzPatrick (Bristol LC)" userId="9de25b69-49b8-4be4-95ce-52443282708f" providerId="ADAL" clId="{2CC3A9CF-6D1F-4D6B-ABBC-67537C89B1A8}" dt="2019-10-24T18:14:31.589" v="320" actId="20577"/>
          <ac:spMkLst>
            <pc:docMk/>
            <pc:sldMk cId="0" sldId="256"/>
            <ac:spMk id="3" creationId="{F81D83B5-D8B8-49D4-BD15-D11E82C7C8B0}"/>
          </ac:spMkLst>
        </pc:spChg>
        <pc:spChg chg="add del">
          <ac:chgData name="Nathan FitzPatrick (Bristol LC)" userId="9de25b69-49b8-4be4-95ce-52443282708f" providerId="ADAL" clId="{2CC3A9CF-6D1F-4D6B-ABBC-67537C89B1A8}" dt="2019-10-24T17:53:55.857" v="20"/>
          <ac:spMkLst>
            <pc:docMk/>
            <pc:sldMk cId="0" sldId="256"/>
            <ac:spMk id="4" creationId="{9EBAA719-1181-4141-9811-D2CA5FEBD239}"/>
          </ac:spMkLst>
        </pc:spChg>
        <pc:spChg chg="add del">
          <ac:chgData name="Nathan FitzPatrick (Bristol LC)" userId="9de25b69-49b8-4be4-95ce-52443282708f" providerId="ADAL" clId="{2CC3A9CF-6D1F-4D6B-ABBC-67537C89B1A8}" dt="2019-10-24T17:53:55.857" v="20"/>
          <ac:spMkLst>
            <pc:docMk/>
            <pc:sldMk cId="0" sldId="256"/>
            <ac:spMk id="5" creationId="{A00A7D73-3BEF-438F-B9A0-BA6002E2508A}"/>
          </ac:spMkLst>
        </pc:spChg>
        <pc:spChg chg="add mod">
          <ac:chgData name="Nathan FitzPatrick (Bristol LC)" userId="9de25b69-49b8-4be4-95ce-52443282708f" providerId="ADAL" clId="{2CC3A9CF-6D1F-4D6B-ABBC-67537C89B1A8}" dt="2019-10-24T17:55:26.949" v="82" actId="6549"/>
          <ac:spMkLst>
            <pc:docMk/>
            <pc:sldMk cId="0" sldId="256"/>
            <ac:spMk id="6" creationId="{52554554-BB13-4EC6-A655-F345BAC16B57}"/>
          </ac:spMkLst>
        </pc:spChg>
        <pc:spChg chg="add del">
          <ac:chgData name="Nathan FitzPatrick (Bristol LC)" userId="9de25b69-49b8-4be4-95ce-52443282708f" providerId="ADAL" clId="{2CC3A9CF-6D1F-4D6B-ABBC-67537C89B1A8}" dt="2019-10-24T17:55:29.152" v="83" actId="478"/>
          <ac:spMkLst>
            <pc:docMk/>
            <pc:sldMk cId="0" sldId="256"/>
            <ac:spMk id="7" creationId="{9383A320-5229-48FD-AD60-ACFD9EA0550C}"/>
          </ac:spMkLst>
        </pc:spChg>
        <pc:spChg chg="mod">
          <ac:chgData name="Nathan FitzPatrick (Bristol LC)" userId="9de25b69-49b8-4be4-95ce-52443282708f" providerId="ADAL" clId="{2CC3A9CF-6D1F-4D6B-ABBC-67537C89B1A8}" dt="2019-10-24T17:55:48.511" v="84" actId="1076"/>
          <ac:spMkLst>
            <pc:docMk/>
            <pc:sldMk cId="0" sldId="256"/>
            <ac:spMk id="2050" creationId="{00000000-0000-0000-0000-000000000000}"/>
          </ac:spMkLst>
        </pc:spChg>
        <pc:spChg chg="del mod">
          <ac:chgData name="Nathan FitzPatrick (Bristol LC)" userId="9de25b69-49b8-4be4-95ce-52443282708f" providerId="ADAL" clId="{2CC3A9CF-6D1F-4D6B-ABBC-67537C89B1A8}" dt="2019-10-24T17:54:04.670" v="22" actId="478"/>
          <ac:spMkLst>
            <pc:docMk/>
            <pc:sldMk cId="0" sldId="256"/>
            <ac:spMk id="2051" creationId="{00000000-0000-0000-0000-000000000000}"/>
          </ac:spMkLst>
        </pc:spChg>
      </pc:sldChg>
      <pc:sldChg chg="del">
        <pc:chgData name="Nathan FitzPatrick (Bristol LC)" userId="9de25b69-49b8-4be4-95ce-52443282708f" providerId="ADAL" clId="{2CC3A9CF-6D1F-4D6B-ABBC-67537C89B1A8}" dt="2019-10-24T17:56:06.058" v="86" actId="2696"/>
        <pc:sldMkLst>
          <pc:docMk/>
          <pc:sldMk cId="0" sldId="257"/>
        </pc:sldMkLst>
      </pc:sldChg>
      <pc:sldChg chg="del">
        <pc:chgData name="Nathan FitzPatrick (Bristol LC)" userId="9de25b69-49b8-4be4-95ce-52443282708f" providerId="ADAL" clId="{2CC3A9CF-6D1F-4D6B-ABBC-67537C89B1A8}" dt="2019-10-24T17:56:06.089" v="89" actId="2696"/>
        <pc:sldMkLst>
          <pc:docMk/>
          <pc:sldMk cId="1602968461" sldId="259"/>
        </pc:sldMkLst>
      </pc:sldChg>
      <pc:sldChg chg="del">
        <pc:chgData name="Nathan FitzPatrick (Bristol LC)" userId="9de25b69-49b8-4be4-95ce-52443282708f" providerId="ADAL" clId="{2CC3A9CF-6D1F-4D6B-ABBC-67537C89B1A8}" dt="2019-10-24T17:56:06.089" v="90" actId="2696"/>
        <pc:sldMkLst>
          <pc:docMk/>
          <pc:sldMk cId="3334502224" sldId="260"/>
        </pc:sldMkLst>
      </pc:sldChg>
      <pc:sldChg chg="modSp del">
        <pc:chgData name="Nathan FitzPatrick (Bristol LC)" userId="9de25b69-49b8-4be4-95ce-52443282708f" providerId="ADAL" clId="{2CC3A9CF-6D1F-4D6B-ABBC-67537C89B1A8}" dt="2019-10-24T17:56:06.073" v="88" actId="2696"/>
        <pc:sldMkLst>
          <pc:docMk/>
          <pc:sldMk cId="1276181434" sldId="261"/>
        </pc:sldMkLst>
        <pc:spChg chg="mod">
          <ac:chgData name="Nathan FitzPatrick (Bristol LC)" userId="9de25b69-49b8-4be4-95ce-52443282708f" providerId="ADAL" clId="{2CC3A9CF-6D1F-4D6B-ABBC-67537C89B1A8}" dt="2019-10-24T17:53:43.904" v="18" actId="20577"/>
          <ac:spMkLst>
            <pc:docMk/>
            <pc:sldMk cId="1276181434" sldId="261"/>
            <ac:spMk id="3" creationId="{00000000-0000-0000-0000-000000000000}"/>
          </ac:spMkLst>
        </pc:spChg>
        <pc:spChg chg="mod">
          <ac:chgData name="Nathan FitzPatrick (Bristol LC)" userId="9de25b69-49b8-4be4-95ce-52443282708f" providerId="ADAL" clId="{2CC3A9CF-6D1F-4D6B-ABBC-67537C89B1A8}" dt="2019-10-24T17:53:13.702" v="11"/>
          <ac:spMkLst>
            <pc:docMk/>
            <pc:sldMk cId="1276181434" sldId="261"/>
            <ac:spMk id="4" creationId="{00000000-0000-0000-0000-000000000000}"/>
          </ac:spMkLst>
        </pc:spChg>
      </pc:sldChg>
      <pc:sldChg chg="del">
        <pc:chgData name="Nathan FitzPatrick (Bristol LC)" userId="9de25b69-49b8-4be4-95ce-52443282708f" providerId="ADAL" clId="{2CC3A9CF-6D1F-4D6B-ABBC-67537C89B1A8}" dt="2019-10-24T17:56:06.104" v="91" actId="2696"/>
        <pc:sldMkLst>
          <pc:docMk/>
          <pc:sldMk cId="2370547169" sldId="262"/>
        </pc:sldMkLst>
      </pc:sldChg>
      <pc:sldChg chg="del">
        <pc:chgData name="Nathan FitzPatrick (Bristol LC)" userId="9de25b69-49b8-4be4-95ce-52443282708f" providerId="ADAL" clId="{2CC3A9CF-6D1F-4D6B-ABBC-67537C89B1A8}" dt="2019-10-24T17:56:06.058" v="87" actId="2696"/>
        <pc:sldMkLst>
          <pc:docMk/>
          <pc:sldMk cId="59040661" sldId="263"/>
        </pc:sldMkLst>
      </pc:sldChg>
      <pc:sldChg chg="del ord">
        <pc:chgData name="Nathan FitzPatrick (Bristol LC)" userId="9de25b69-49b8-4be4-95ce-52443282708f" providerId="ADAL" clId="{2CC3A9CF-6D1F-4D6B-ABBC-67537C89B1A8}" dt="2019-10-24T18:14:04.293" v="296" actId="2696"/>
        <pc:sldMkLst>
          <pc:docMk/>
          <pc:sldMk cId="2423484789" sldId="264"/>
        </pc:sldMkLst>
      </pc:sldChg>
      <pc:sldChg chg="addSp modSp add">
        <pc:chgData name="Nathan FitzPatrick (Bristol LC)" userId="9de25b69-49b8-4be4-95ce-52443282708f" providerId="ADAL" clId="{2CC3A9CF-6D1F-4D6B-ABBC-67537C89B1A8}" dt="2019-10-24T18:14:50.120" v="321" actId="14100"/>
        <pc:sldMkLst>
          <pc:docMk/>
          <pc:sldMk cId="251878879" sldId="265"/>
        </pc:sldMkLst>
        <pc:spChg chg="mod ord">
          <ac:chgData name="Nathan FitzPatrick (Bristol LC)" userId="9de25b69-49b8-4be4-95ce-52443282708f" providerId="ADAL" clId="{2CC3A9CF-6D1F-4D6B-ABBC-67537C89B1A8}" dt="2019-10-24T17:57:30.165" v="112" actId="1076"/>
          <ac:spMkLst>
            <pc:docMk/>
            <pc:sldMk cId="251878879" sldId="265"/>
            <ac:spMk id="2" creationId="{3645CEEE-27F7-F147-95C7-6EB64758F06D}"/>
          </ac:spMkLst>
        </pc:spChg>
        <pc:spChg chg="mod">
          <ac:chgData name="Nathan FitzPatrick (Bristol LC)" userId="9de25b69-49b8-4be4-95ce-52443282708f" providerId="ADAL" clId="{2CC3A9CF-6D1F-4D6B-ABBC-67537C89B1A8}" dt="2019-10-24T17:59:16.303" v="146" actId="2710"/>
          <ac:spMkLst>
            <pc:docMk/>
            <pc:sldMk cId="251878879" sldId="265"/>
            <ac:spMk id="3" creationId="{FBE87C13-550D-4242-A734-0CB4A19BBBEC}"/>
          </ac:spMkLst>
        </pc:spChg>
        <pc:spChg chg="add">
          <ac:chgData name="Nathan FitzPatrick (Bristol LC)" userId="9de25b69-49b8-4be4-95ce-52443282708f" providerId="ADAL" clId="{2CC3A9CF-6D1F-4D6B-ABBC-67537C89B1A8}" dt="2019-10-24T17:56:49.213" v="105"/>
          <ac:spMkLst>
            <pc:docMk/>
            <pc:sldMk cId="251878879" sldId="265"/>
            <ac:spMk id="6" creationId="{72723A71-3F81-4E4D-911A-76AE138850A5}"/>
          </ac:spMkLst>
        </pc:spChg>
        <pc:spChg chg="add">
          <ac:chgData name="Nathan FitzPatrick (Bristol LC)" userId="9de25b69-49b8-4be4-95ce-52443282708f" providerId="ADAL" clId="{2CC3A9CF-6D1F-4D6B-ABBC-67537C89B1A8}" dt="2019-10-24T17:56:49.213" v="105"/>
          <ac:spMkLst>
            <pc:docMk/>
            <pc:sldMk cId="251878879" sldId="265"/>
            <ac:spMk id="7" creationId="{97A86537-E2F3-45A4-B662-9914EEF597E3}"/>
          </ac:spMkLst>
        </pc:spChg>
        <pc:picChg chg="mod">
          <ac:chgData name="Nathan FitzPatrick (Bristol LC)" userId="9de25b69-49b8-4be4-95ce-52443282708f" providerId="ADAL" clId="{2CC3A9CF-6D1F-4D6B-ABBC-67537C89B1A8}" dt="2019-10-24T18:14:50.120" v="321" actId="14100"/>
          <ac:picMkLst>
            <pc:docMk/>
            <pc:sldMk cId="251878879" sldId="265"/>
            <ac:picMk id="5" creationId="{32A28E45-C028-41D8-AF8B-8E0AF674076F}"/>
          </ac:picMkLst>
        </pc:picChg>
      </pc:sldChg>
      <pc:sldChg chg="addSp modSp modNotesTx">
        <pc:chgData name="Nathan FitzPatrick (Bristol LC)" userId="9de25b69-49b8-4be4-95ce-52443282708f" providerId="ADAL" clId="{2CC3A9CF-6D1F-4D6B-ABBC-67537C89B1A8}" dt="2019-10-24T18:17:48.583" v="336" actId="20577"/>
        <pc:sldMkLst>
          <pc:docMk/>
          <pc:sldMk cId="1192005467" sldId="267"/>
        </pc:sldMkLst>
        <pc:spChg chg="mod">
          <ac:chgData name="Nathan FitzPatrick (Bristol LC)" userId="9de25b69-49b8-4be4-95ce-52443282708f" providerId="ADAL" clId="{2CC3A9CF-6D1F-4D6B-ABBC-67537C89B1A8}" dt="2019-10-24T18:17:08.678" v="328" actId="20577"/>
          <ac:spMkLst>
            <pc:docMk/>
            <pc:sldMk cId="1192005467" sldId="267"/>
            <ac:spMk id="3" creationId="{F9EB10E5-55CF-754F-93A2-9541EC315E00}"/>
          </ac:spMkLst>
        </pc:spChg>
        <pc:spChg chg="add mod">
          <ac:chgData name="Nathan FitzPatrick (Bristol LC)" userId="9de25b69-49b8-4be4-95ce-52443282708f" providerId="ADAL" clId="{2CC3A9CF-6D1F-4D6B-ABBC-67537C89B1A8}" dt="2019-10-24T17:56:19.276" v="95" actId="6549"/>
          <ac:spMkLst>
            <pc:docMk/>
            <pc:sldMk cId="1192005467" sldId="267"/>
            <ac:spMk id="4" creationId="{9D845105-9D80-4352-AE66-03208D210B65}"/>
          </ac:spMkLst>
        </pc:spChg>
        <pc:spChg chg="add">
          <ac:chgData name="Nathan FitzPatrick (Bristol LC)" userId="9de25b69-49b8-4be4-95ce-52443282708f" providerId="ADAL" clId="{2CC3A9CF-6D1F-4D6B-ABBC-67537C89B1A8}" dt="2019-10-24T17:56:08.667" v="92"/>
          <ac:spMkLst>
            <pc:docMk/>
            <pc:sldMk cId="1192005467" sldId="267"/>
            <ac:spMk id="5" creationId="{BB04A938-DAB8-4C74-B673-8E9C160ECF7A}"/>
          </ac:spMkLst>
        </pc:spChg>
      </pc:sldChg>
      <pc:sldChg chg="addSp modSp">
        <pc:chgData name="Nathan FitzPatrick (Bristol LC)" userId="9de25b69-49b8-4be4-95ce-52443282708f" providerId="ADAL" clId="{2CC3A9CF-6D1F-4D6B-ABBC-67537C89B1A8}" dt="2019-10-24T17:59:31.287" v="147" actId="1076"/>
        <pc:sldMkLst>
          <pc:docMk/>
          <pc:sldMk cId="1597195341" sldId="268"/>
        </pc:sldMkLst>
        <pc:spChg chg="mod">
          <ac:chgData name="Nathan FitzPatrick (Bristol LC)" userId="9de25b69-49b8-4be4-95ce-52443282708f" providerId="ADAL" clId="{2CC3A9CF-6D1F-4D6B-ABBC-67537C89B1A8}" dt="2019-10-24T17:59:31.287" v="147" actId="1076"/>
          <ac:spMkLst>
            <pc:docMk/>
            <pc:sldMk cId="1597195341" sldId="268"/>
            <ac:spMk id="3" creationId="{80B7D000-A32F-8E40-A863-52D5C1C46698}"/>
          </ac:spMkLst>
        </pc:spChg>
        <pc:spChg chg="add">
          <ac:chgData name="Nathan FitzPatrick (Bristol LC)" userId="9de25b69-49b8-4be4-95ce-52443282708f" providerId="ADAL" clId="{2CC3A9CF-6D1F-4D6B-ABBC-67537C89B1A8}" dt="2019-10-24T17:56:46.963" v="104"/>
          <ac:spMkLst>
            <pc:docMk/>
            <pc:sldMk cId="1597195341" sldId="268"/>
            <ac:spMk id="4" creationId="{8C5E32A5-E0F8-43DE-953D-7D0B9AD83822}"/>
          </ac:spMkLst>
        </pc:spChg>
        <pc:spChg chg="add">
          <ac:chgData name="Nathan FitzPatrick (Bristol LC)" userId="9de25b69-49b8-4be4-95ce-52443282708f" providerId="ADAL" clId="{2CC3A9CF-6D1F-4D6B-ABBC-67537C89B1A8}" dt="2019-10-24T17:56:46.963" v="104"/>
          <ac:spMkLst>
            <pc:docMk/>
            <pc:sldMk cId="1597195341" sldId="268"/>
            <ac:spMk id="5" creationId="{23279F5E-EC54-4624-89AF-C980F3CE5B89}"/>
          </ac:spMkLst>
        </pc:spChg>
      </pc:sldChg>
      <pc:sldChg chg="addSp modSp">
        <pc:chgData name="Nathan FitzPatrick (Bristol LC)" userId="9de25b69-49b8-4be4-95ce-52443282708f" providerId="ADAL" clId="{2CC3A9CF-6D1F-4D6B-ABBC-67537C89B1A8}" dt="2019-10-24T17:59:42.865" v="149" actId="1076"/>
        <pc:sldMkLst>
          <pc:docMk/>
          <pc:sldMk cId="681462304" sldId="269"/>
        </pc:sldMkLst>
        <pc:spChg chg="mod">
          <ac:chgData name="Nathan FitzPatrick (Bristol LC)" userId="9de25b69-49b8-4be4-95ce-52443282708f" providerId="ADAL" clId="{2CC3A9CF-6D1F-4D6B-ABBC-67537C89B1A8}" dt="2019-10-24T17:58:46.585" v="139" actId="1076"/>
          <ac:spMkLst>
            <pc:docMk/>
            <pc:sldMk cId="681462304" sldId="269"/>
            <ac:spMk id="2" creationId="{C2E6A8A3-B0A2-7942-B0E2-1D2A8883A0EF}"/>
          </ac:spMkLst>
        </pc:spChg>
        <pc:spChg chg="mod">
          <ac:chgData name="Nathan FitzPatrick (Bristol LC)" userId="9de25b69-49b8-4be4-95ce-52443282708f" providerId="ADAL" clId="{2CC3A9CF-6D1F-4D6B-ABBC-67537C89B1A8}" dt="2019-10-24T17:59:42.865" v="149" actId="1076"/>
          <ac:spMkLst>
            <pc:docMk/>
            <pc:sldMk cId="681462304" sldId="269"/>
            <ac:spMk id="3" creationId="{FCA72397-31BF-5942-8081-1C185BB87944}"/>
          </ac:spMkLst>
        </pc:spChg>
        <pc:spChg chg="add">
          <ac:chgData name="Nathan FitzPatrick (Bristol LC)" userId="9de25b69-49b8-4be4-95ce-52443282708f" providerId="ADAL" clId="{2CC3A9CF-6D1F-4D6B-ABBC-67537C89B1A8}" dt="2019-10-24T17:56:45.026" v="103"/>
          <ac:spMkLst>
            <pc:docMk/>
            <pc:sldMk cId="681462304" sldId="269"/>
            <ac:spMk id="4" creationId="{B75CE37A-43C0-41BA-9A1A-62070CD29ECC}"/>
          </ac:spMkLst>
        </pc:spChg>
        <pc:spChg chg="add">
          <ac:chgData name="Nathan FitzPatrick (Bristol LC)" userId="9de25b69-49b8-4be4-95ce-52443282708f" providerId="ADAL" clId="{2CC3A9CF-6D1F-4D6B-ABBC-67537C89B1A8}" dt="2019-10-24T17:56:45.026" v="103"/>
          <ac:spMkLst>
            <pc:docMk/>
            <pc:sldMk cId="681462304" sldId="269"/>
            <ac:spMk id="5" creationId="{09D2F242-F4C1-4D1F-AF61-E3C02ABEA4A6}"/>
          </ac:spMkLst>
        </pc:spChg>
      </pc:sldChg>
      <pc:sldChg chg="addSp modSp">
        <pc:chgData name="Nathan FitzPatrick (Bristol LC)" userId="9de25b69-49b8-4be4-95ce-52443282708f" providerId="ADAL" clId="{2CC3A9CF-6D1F-4D6B-ABBC-67537C89B1A8}" dt="2019-10-24T18:00:24.239" v="159" actId="20577"/>
        <pc:sldMkLst>
          <pc:docMk/>
          <pc:sldMk cId="159123018" sldId="270"/>
        </pc:sldMkLst>
        <pc:spChg chg="mod">
          <ac:chgData name="Nathan FitzPatrick (Bristol LC)" userId="9de25b69-49b8-4be4-95ce-52443282708f" providerId="ADAL" clId="{2CC3A9CF-6D1F-4D6B-ABBC-67537C89B1A8}" dt="2019-10-24T17:59:51.318" v="150" actId="1076"/>
          <ac:spMkLst>
            <pc:docMk/>
            <pc:sldMk cId="159123018" sldId="270"/>
            <ac:spMk id="2" creationId="{1BCEAA2C-EA32-4A4F-99D4-28C5A1FD8B2E}"/>
          </ac:spMkLst>
        </pc:spChg>
        <pc:spChg chg="mod">
          <ac:chgData name="Nathan FitzPatrick (Bristol LC)" userId="9de25b69-49b8-4be4-95ce-52443282708f" providerId="ADAL" clId="{2CC3A9CF-6D1F-4D6B-ABBC-67537C89B1A8}" dt="2019-10-24T18:00:24.239" v="159" actId="20577"/>
          <ac:spMkLst>
            <pc:docMk/>
            <pc:sldMk cId="159123018" sldId="270"/>
            <ac:spMk id="3" creationId="{7AF9C56C-304C-D046-A7E8-BE947AFC8DAC}"/>
          </ac:spMkLst>
        </pc:spChg>
        <pc:spChg chg="add">
          <ac:chgData name="Nathan FitzPatrick (Bristol LC)" userId="9de25b69-49b8-4be4-95ce-52443282708f" providerId="ADAL" clId="{2CC3A9CF-6D1F-4D6B-ABBC-67537C89B1A8}" dt="2019-10-24T17:56:43.166" v="102"/>
          <ac:spMkLst>
            <pc:docMk/>
            <pc:sldMk cId="159123018" sldId="270"/>
            <ac:spMk id="4" creationId="{06B4E33A-0341-4467-A2E7-62C8D37E0213}"/>
          </ac:spMkLst>
        </pc:spChg>
        <pc:spChg chg="add">
          <ac:chgData name="Nathan FitzPatrick (Bristol LC)" userId="9de25b69-49b8-4be4-95ce-52443282708f" providerId="ADAL" clId="{2CC3A9CF-6D1F-4D6B-ABBC-67537C89B1A8}" dt="2019-10-24T17:56:43.166" v="102"/>
          <ac:spMkLst>
            <pc:docMk/>
            <pc:sldMk cId="159123018" sldId="270"/>
            <ac:spMk id="5" creationId="{03DDA730-20FA-4EB9-982E-75E127290884}"/>
          </ac:spMkLst>
        </pc:spChg>
      </pc:sldChg>
      <pc:sldChg chg="addSp modSp">
        <pc:chgData name="Nathan FitzPatrick (Bristol LC)" userId="9de25b69-49b8-4be4-95ce-52443282708f" providerId="ADAL" clId="{2CC3A9CF-6D1F-4D6B-ABBC-67537C89B1A8}" dt="2019-10-24T18:12:45.921" v="287" actId="27636"/>
        <pc:sldMkLst>
          <pc:docMk/>
          <pc:sldMk cId="1075038759" sldId="271"/>
        </pc:sldMkLst>
        <pc:spChg chg="mod">
          <ac:chgData name="Nathan FitzPatrick (Bristol LC)" userId="9de25b69-49b8-4be4-95ce-52443282708f" providerId="ADAL" clId="{2CC3A9CF-6D1F-4D6B-ABBC-67537C89B1A8}" dt="2019-10-24T18:12:45.921" v="287" actId="27636"/>
          <ac:spMkLst>
            <pc:docMk/>
            <pc:sldMk cId="1075038759" sldId="271"/>
            <ac:spMk id="3" creationId="{C040DF01-FDFC-E441-8B09-B4295964C47F}"/>
          </ac:spMkLst>
        </pc:spChg>
        <pc:spChg chg="add mod">
          <ac:chgData name="Nathan FitzPatrick (Bristol LC)" userId="9de25b69-49b8-4be4-95ce-52443282708f" providerId="ADAL" clId="{2CC3A9CF-6D1F-4D6B-ABBC-67537C89B1A8}" dt="2019-10-24T17:56:14.526" v="94" actId="6549"/>
          <ac:spMkLst>
            <pc:docMk/>
            <pc:sldMk cId="1075038759" sldId="271"/>
            <ac:spMk id="4" creationId="{F318D572-F875-4601-900B-41E2375A74DF}"/>
          </ac:spMkLst>
        </pc:spChg>
        <pc:spChg chg="add">
          <ac:chgData name="Nathan FitzPatrick (Bristol LC)" userId="9de25b69-49b8-4be4-95ce-52443282708f" providerId="ADAL" clId="{2CC3A9CF-6D1F-4D6B-ABBC-67537C89B1A8}" dt="2019-10-24T17:56:11.479" v="93"/>
          <ac:spMkLst>
            <pc:docMk/>
            <pc:sldMk cId="1075038759" sldId="271"/>
            <ac:spMk id="5" creationId="{E9A0388F-8ADE-46D6-A8CD-547D713582C5}"/>
          </ac:spMkLst>
        </pc:spChg>
      </pc:sldChg>
      <pc:sldChg chg="addSp modSp modNotesTx">
        <pc:chgData name="Nathan FitzPatrick (Bristol LC)" userId="9de25b69-49b8-4be4-95ce-52443282708f" providerId="ADAL" clId="{2CC3A9CF-6D1F-4D6B-ABBC-67537C89B1A8}" dt="2019-10-24T18:00:50.692" v="167" actId="20577"/>
        <pc:sldMkLst>
          <pc:docMk/>
          <pc:sldMk cId="4166207985" sldId="272"/>
        </pc:sldMkLst>
        <pc:spChg chg="mod">
          <ac:chgData name="Nathan FitzPatrick (Bristol LC)" userId="9de25b69-49b8-4be4-95ce-52443282708f" providerId="ADAL" clId="{2CC3A9CF-6D1F-4D6B-ABBC-67537C89B1A8}" dt="2019-10-24T18:00:48.660" v="165" actId="20577"/>
          <ac:spMkLst>
            <pc:docMk/>
            <pc:sldMk cId="4166207985" sldId="272"/>
            <ac:spMk id="3" creationId="{13D19B2C-0552-4FE9-814B-6C613DDCFD8E}"/>
          </ac:spMkLst>
        </pc:spChg>
        <pc:spChg chg="add">
          <ac:chgData name="Nathan FitzPatrick (Bristol LC)" userId="9de25b69-49b8-4be4-95ce-52443282708f" providerId="ADAL" clId="{2CC3A9CF-6D1F-4D6B-ABBC-67537C89B1A8}" dt="2019-10-24T17:56:38.963" v="101"/>
          <ac:spMkLst>
            <pc:docMk/>
            <pc:sldMk cId="4166207985" sldId="272"/>
            <ac:spMk id="4" creationId="{44BA95CA-74F0-430F-9D97-FEB678E3DC0A}"/>
          </ac:spMkLst>
        </pc:spChg>
        <pc:spChg chg="add">
          <ac:chgData name="Nathan FitzPatrick (Bristol LC)" userId="9de25b69-49b8-4be4-95ce-52443282708f" providerId="ADAL" clId="{2CC3A9CF-6D1F-4D6B-ABBC-67537C89B1A8}" dt="2019-10-24T17:56:38.963" v="101"/>
          <ac:spMkLst>
            <pc:docMk/>
            <pc:sldMk cId="4166207985" sldId="272"/>
            <ac:spMk id="5" creationId="{055955D6-84E5-4821-821E-21FED42D0AC9}"/>
          </ac:spMkLst>
        </pc:spChg>
      </pc:sldChg>
      <pc:sldChg chg="addSp delSp modSp">
        <pc:chgData name="Nathan FitzPatrick (Bristol LC)" userId="9de25b69-49b8-4be4-95ce-52443282708f" providerId="ADAL" clId="{2CC3A9CF-6D1F-4D6B-ABBC-67537C89B1A8}" dt="2019-10-24T18:16:38.710" v="326" actId="208"/>
        <pc:sldMkLst>
          <pc:docMk/>
          <pc:sldMk cId="747455438" sldId="277"/>
        </pc:sldMkLst>
        <pc:spChg chg="mod">
          <ac:chgData name="Nathan FitzPatrick (Bristol LC)" userId="9de25b69-49b8-4be4-95ce-52443282708f" providerId="ADAL" clId="{2CC3A9CF-6D1F-4D6B-ABBC-67537C89B1A8}" dt="2019-10-24T18:03:26.687" v="229" actId="1076"/>
          <ac:spMkLst>
            <pc:docMk/>
            <pc:sldMk cId="747455438" sldId="277"/>
            <ac:spMk id="2" creationId="{A6E06607-8887-49BC-9128-B42B3AA437D8}"/>
          </ac:spMkLst>
        </pc:spChg>
        <pc:spChg chg="mod">
          <ac:chgData name="Nathan FitzPatrick (Bristol LC)" userId="9de25b69-49b8-4be4-95ce-52443282708f" providerId="ADAL" clId="{2CC3A9CF-6D1F-4D6B-ABBC-67537C89B1A8}" dt="2019-10-24T18:11:03.174" v="274" actId="207"/>
          <ac:spMkLst>
            <pc:docMk/>
            <pc:sldMk cId="747455438" sldId="277"/>
            <ac:spMk id="5" creationId="{2614E22F-1488-4FED-9B94-706B0B1EE88A}"/>
          </ac:spMkLst>
        </pc:spChg>
        <pc:spChg chg="mod">
          <ac:chgData name="Nathan FitzPatrick (Bristol LC)" userId="9de25b69-49b8-4be4-95ce-52443282708f" providerId="ADAL" clId="{2CC3A9CF-6D1F-4D6B-ABBC-67537C89B1A8}" dt="2019-10-24T18:09:01.256" v="269" actId="207"/>
          <ac:spMkLst>
            <pc:docMk/>
            <pc:sldMk cId="747455438" sldId="277"/>
            <ac:spMk id="6" creationId="{4EC49FB9-7100-47D2-BFDF-B8BF17D91391}"/>
          </ac:spMkLst>
        </pc:spChg>
        <pc:spChg chg="mod">
          <ac:chgData name="Nathan FitzPatrick (Bristol LC)" userId="9de25b69-49b8-4be4-95ce-52443282708f" providerId="ADAL" clId="{2CC3A9CF-6D1F-4D6B-ABBC-67537C89B1A8}" dt="2019-10-24T18:10:17.472" v="271" actId="207"/>
          <ac:spMkLst>
            <pc:docMk/>
            <pc:sldMk cId="747455438" sldId="277"/>
            <ac:spMk id="7" creationId="{FDFB8905-F2FE-4D9F-A920-8E953324C2AD}"/>
          </ac:spMkLst>
        </pc:spChg>
        <pc:spChg chg="mod">
          <ac:chgData name="Nathan FitzPatrick (Bristol LC)" userId="9de25b69-49b8-4be4-95ce-52443282708f" providerId="ADAL" clId="{2CC3A9CF-6D1F-4D6B-ABBC-67537C89B1A8}" dt="2019-10-24T18:11:49.954" v="279" actId="207"/>
          <ac:spMkLst>
            <pc:docMk/>
            <pc:sldMk cId="747455438" sldId="277"/>
            <ac:spMk id="8" creationId="{4185FE82-B098-49D5-9D1D-691E5EBB8EB9}"/>
          </ac:spMkLst>
        </pc:spChg>
        <pc:spChg chg="mod">
          <ac:chgData name="Nathan FitzPatrick (Bristol LC)" userId="9de25b69-49b8-4be4-95ce-52443282708f" providerId="ADAL" clId="{2CC3A9CF-6D1F-4D6B-ABBC-67537C89B1A8}" dt="2019-10-24T18:04:24.264" v="238" actId="1076"/>
          <ac:spMkLst>
            <pc:docMk/>
            <pc:sldMk cId="747455438" sldId="277"/>
            <ac:spMk id="9" creationId="{0CE7B8EA-F5F3-4A4F-9FBD-DD30FB9FDB08}"/>
          </ac:spMkLst>
        </pc:spChg>
        <pc:spChg chg="mod">
          <ac:chgData name="Nathan FitzPatrick (Bristol LC)" userId="9de25b69-49b8-4be4-95ce-52443282708f" providerId="ADAL" clId="{2CC3A9CF-6D1F-4D6B-ABBC-67537C89B1A8}" dt="2019-10-24T18:04:33.248" v="239" actId="1076"/>
          <ac:spMkLst>
            <pc:docMk/>
            <pc:sldMk cId="747455438" sldId="277"/>
            <ac:spMk id="10" creationId="{D57F7A53-6337-4CF1-BD63-5AB95B6EF679}"/>
          </ac:spMkLst>
        </pc:spChg>
        <pc:spChg chg="mod">
          <ac:chgData name="Nathan FitzPatrick (Bristol LC)" userId="9de25b69-49b8-4be4-95ce-52443282708f" providerId="ADAL" clId="{2CC3A9CF-6D1F-4D6B-ABBC-67537C89B1A8}" dt="2019-10-24T18:04:39.514" v="240" actId="1076"/>
          <ac:spMkLst>
            <pc:docMk/>
            <pc:sldMk cId="747455438" sldId="277"/>
            <ac:spMk id="11" creationId="{1C711A42-D39C-43C5-BD0D-3390102D955A}"/>
          </ac:spMkLst>
        </pc:spChg>
        <pc:spChg chg="mod">
          <ac:chgData name="Nathan FitzPatrick (Bristol LC)" userId="9de25b69-49b8-4be4-95ce-52443282708f" providerId="ADAL" clId="{2CC3A9CF-6D1F-4D6B-ABBC-67537C89B1A8}" dt="2019-10-24T18:04:50.873" v="241" actId="1076"/>
          <ac:spMkLst>
            <pc:docMk/>
            <pc:sldMk cId="747455438" sldId="277"/>
            <ac:spMk id="12" creationId="{53FC0DE1-1603-4308-9728-F4F0B6C9F5B4}"/>
          </ac:spMkLst>
        </pc:spChg>
        <pc:spChg chg="add">
          <ac:chgData name="Nathan FitzPatrick (Bristol LC)" userId="9de25b69-49b8-4be4-95ce-52443282708f" providerId="ADAL" clId="{2CC3A9CF-6D1F-4D6B-ABBC-67537C89B1A8}" dt="2019-10-24T17:56:26.057" v="97"/>
          <ac:spMkLst>
            <pc:docMk/>
            <pc:sldMk cId="747455438" sldId="277"/>
            <ac:spMk id="13" creationId="{E2C701A4-597A-4F86-8843-A6A1A41B3382}"/>
          </ac:spMkLst>
        </pc:spChg>
        <pc:spChg chg="add">
          <ac:chgData name="Nathan FitzPatrick (Bristol LC)" userId="9de25b69-49b8-4be4-95ce-52443282708f" providerId="ADAL" clId="{2CC3A9CF-6D1F-4D6B-ABBC-67537C89B1A8}" dt="2019-10-24T17:56:26.057" v="97"/>
          <ac:spMkLst>
            <pc:docMk/>
            <pc:sldMk cId="747455438" sldId="277"/>
            <ac:spMk id="14" creationId="{3F2831A6-9101-4FEA-B0EE-F292BBF5ABC1}"/>
          </ac:spMkLst>
        </pc:spChg>
        <pc:spChg chg="del mod">
          <ac:chgData name="Nathan FitzPatrick (Bristol LC)" userId="9de25b69-49b8-4be4-95ce-52443282708f" providerId="ADAL" clId="{2CC3A9CF-6D1F-4D6B-ABBC-67537C89B1A8}" dt="2019-10-24T18:06:39.057" v="252" actId="478"/>
          <ac:spMkLst>
            <pc:docMk/>
            <pc:sldMk cId="747455438" sldId="277"/>
            <ac:spMk id="15" creationId="{1D88686A-FF9B-41A8-92A7-26E2243434C3}"/>
          </ac:spMkLst>
        </pc:spChg>
        <pc:graphicFrameChg chg="mod">
          <ac:chgData name="Nathan FitzPatrick (Bristol LC)" userId="9de25b69-49b8-4be4-95ce-52443282708f" providerId="ADAL" clId="{2CC3A9CF-6D1F-4D6B-ABBC-67537C89B1A8}" dt="2019-10-24T18:16:32.773" v="325" actId="208"/>
          <ac:graphicFrameMkLst>
            <pc:docMk/>
            <pc:sldMk cId="747455438" sldId="277"/>
            <ac:graphicFrameMk id="4" creationId="{6CDC5404-B744-4770-A355-751FA22EA139}"/>
          </ac:graphicFrameMkLst>
        </pc:graphicFrameChg>
        <pc:cxnChg chg="add mod">
          <ac:chgData name="Nathan FitzPatrick (Bristol LC)" userId="9de25b69-49b8-4be4-95ce-52443282708f" providerId="ADAL" clId="{2CC3A9CF-6D1F-4D6B-ABBC-67537C89B1A8}" dt="2019-10-24T18:16:38.710" v="326" actId="208"/>
          <ac:cxnSpMkLst>
            <pc:docMk/>
            <pc:sldMk cId="747455438" sldId="277"/>
            <ac:cxnSpMk id="16" creationId="{963240D2-CCB6-49DF-BF6F-5E3F1C7F8C16}"/>
          </ac:cxnSpMkLst>
        </pc:cxnChg>
      </pc:sldChg>
      <pc:sldChg chg="addSp">
        <pc:chgData name="Nathan FitzPatrick (Bristol LC)" userId="9de25b69-49b8-4be4-95ce-52443282708f" providerId="ADAL" clId="{2CC3A9CF-6D1F-4D6B-ABBC-67537C89B1A8}" dt="2019-10-24T17:56:35.682" v="100"/>
        <pc:sldMkLst>
          <pc:docMk/>
          <pc:sldMk cId="2951513482" sldId="282"/>
        </pc:sldMkLst>
        <pc:spChg chg="add">
          <ac:chgData name="Nathan FitzPatrick (Bristol LC)" userId="9de25b69-49b8-4be4-95ce-52443282708f" providerId="ADAL" clId="{2CC3A9CF-6D1F-4D6B-ABBC-67537C89B1A8}" dt="2019-10-24T17:56:35.682" v="100"/>
          <ac:spMkLst>
            <pc:docMk/>
            <pc:sldMk cId="2951513482" sldId="282"/>
            <ac:spMk id="4" creationId="{33B8D552-AB56-48FF-BFA9-833F0D30318B}"/>
          </ac:spMkLst>
        </pc:spChg>
        <pc:spChg chg="add">
          <ac:chgData name="Nathan FitzPatrick (Bristol LC)" userId="9de25b69-49b8-4be4-95ce-52443282708f" providerId="ADAL" clId="{2CC3A9CF-6D1F-4D6B-ABBC-67537C89B1A8}" dt="2019-10-24T17:56:35.682" v="100"/>
          <ac:spMkLst>
            <pc:docMk/>
            <pc:sldMk cId="2951513482" sldId="282"/>
            <ac:spMk id="5" creationId="{7C8F038B-A710-46F1-9A82-0DA8ADB8F475}"/>
          </ac:spMkLst>
        </pc:spChg>
      </pc:sldChg>
      <pc:sldChg chg="addSp modSp">
        <pc:chgData name="Nathan FitzPatrick (Bristol LC)" userId="9de25b69-49b8-4be4-95ce-52443282708f" providerId="ADAL" clId="{2CC3A9CF-6D1F-4D6B-ABBC-67537C89B1A8}" dt="2019-10-24T18:13:49.372" v="295" actId="1076"/>
        <pc:sldMkLst>
          <pc:docMk/>
          <pc:sldMk cId="3590706856" sldId="283"/>
        </pc:sldMkLst>
        <pc:spChg chg="mod">
          <ac:chgData name="Nathan FitzPatrick (Bristol LC)" userId="9de25b69-49b8-4be4-95ce-52443282708f" providerId="ADAL" clId="{2CC3A9CF-6D1F-4D6B-ABBC-67537C89B1A8}" dt="2019-10-24T18:13:49.372" v="295" actId="1076"/>
          <ac:spMkLst>
            <pc:docMk/>
            <pc:sldMk cId="3590706856" sldId="283"/>
            <ac:spMk id="5" creationId="{7E39445C-1685-DB48-B85D-816D65EE8594}"/>
          </ac:spMkLst>
        </pc:spChg>
        <pc:spChg chg="mod">
          <ac:chgData name="Nathan FitzPatrick (Bristol LC)" userId="9de25b69-49b8-4be4-95ce-52443282708f" providerId="ADAL" clId="{2CC3A9CF-6D1F-4D6B-ABBC-67537C89B1A8}" dt="2019-10-24T18:13:49.372" v="295" actId="1076"/>
          <ac:spMkLst>
            <pc:docMk/>
            <pc:sldMk cId="3590706856" sldId="283"/>
            <ac:spMk id="6" creationId="{E0A8D726-498C-D24F-8F3A-3DFA2902695C}"/>
          </ac:spMkLst>
        </pc:spChg>
        <pc:spChg chg="mod">
          <ac:chgData name="Nathan FitzPatrick (Bristol LC)" userId="9de25b69-49b8-4be4-95ce-52443282708f" providerId="ADAL" clId="{2CC3A9CF-6D1F-4D6B-ABBC-67537C89B1A8}" dt="2019-10-24T18:13:49.372" v="295" actId="1076"/>
          <ac:spMkLst>
            <pc:docMk/>
            <pc:sldMk cId="3590706856" sldId="283"/>
            <ac:spMk id="7" creationId="{B3FFE1F6-B210-9C4A-A65B-2DDF26FF2F25}"/>
          </ac:spMkLst>
        </pc:spChg>
        <pc:spChg chg="mod">
          <ac:chgData name="Nathan FitzPatrick (Bristol LC)" userId="9de25b69-49b8-4be4-95ce-52443282708f" providerId="ADAL" clId="{2CC3A9CF-6D1F-4D6B-ABBC-67537C89B1A8}" dt="2019-10-24T18:13:49.372" v="295" actId="1076"/>
          <ac:spMkLst>
            <pc:docMk/>
            <pc:sldMk cId="3590706856" sldId="283"/>
            <ac:spMk id="8" creationId="{E5133410-2CD7-724F-8373-FC397A058F2A}"/>
          </ac:spMkLst>
        </pc:spChg>
        <pc:spChg chg="mod">
          <ac:chgData name="Nathan FitzPatrick (Bristol LC)" userId="9de25b69-49b8-4be4-95ce-52443282708f" providerId="ADAL" clId="{2CC3A9CF-6D1F-4D6B-ABBC-67537C89B1A8}" dt="2019-10-24T18:13:49.372" v="295" actId="1076"/>
          <ac:spMkLst>
            <pc:docMk/>
            <pc:sldMk cId="3590706856" sldId="283"/>
            <ac:spMk id="9" creationId="{8B016F28-B89C-CF45-ACC4-66A19F47C134}"/>
          </ac:spMkLst>
        </pc:spChg>
        <pc:spChg chg="mod">
          <ac:chgData name="Nathan FitzPatrick (Bristol LC)" userId="9de25b69-49b8-4be4-95ce-52443282708f" providerId="ADAL" clId="{2CC3A9CF-6D1F-4D6B-ABBC-67537C89B1A8}" dt="2019-10-24T18:13:49.372" v="295" actId="1076"/>
          <ac:spMkLst>
            <pc:docMk/>
            <pc:sldMk cId="3590706856" sldId="283"/>
            <ac:spMk id="10" creationId="{7C270D73-4615-284F-A78A-E14914360DAA}"/>
          </ac:spMkLst>
        </pc:spChg>
        <pc:spChg chg="mod">
          <ac:chgData name="Nathan FitzPatrick (Bristol LC)" userId="9de25b69-49b8-4be4-95ce-52443282708f" providerId="ADAL" clId="{2CC3A9CF-6D1F-4D6B-ABBC-67537C89B1A8}" dt="2019-10-24T18:13:49.372" v="295" actId="1076"/>
          <ac:spMkLst>
            <pc:docMk/>
            <pc:sldMk cId="3590706856" sldId="283"/>
            <ac:spMk id="11" creationId="{DB44A02B-2342-D14C-978F-05F781370B7D}"/>
          </ac:spMkLst>
        </pc:spChg>
        <pc:spChg chg="mod">
          <ac:chgData name="Nathan FitzPatrick (Bristol LC)" userId="9de25b69-49b8-4be4-95ce-52443282708f" providerId="ADAL" clId="{2CC3A9CF-6D1F-4D6B-ABBC-67537C89B1A8}" dt="2019-10-24T18:13:49.372" v="295" actId="1076"/>
          <ac:spMkLst>
            <pc:docMk/>
            <pc:sldMk cId="3590706856" sldId="283"/>
            <ac:spMk id="12" creationId="{8D779FB8-2062-C24E-8D7A-6D93099769B6}"/>
          </ac:spMkLst>
        </pc:spChg>
        <pc:spChg chg="mod">
          <ac:chgData name="Nathan FitzPatrick (Bristol LC)" userId="9de25b69-49b8-4be4-95ce-52443282708f" providerId="ADAL" clId="{2CC3A9CF-6D1F-4D6B-ABBC-67537C89B1A8}" dt="2019-10-24T18:13:49.372" v="295" actId="1076"/>
          <ac:spMkLst>
            <pc:docMk/>
            <pc:sldMk cId="3590706856" sldId="283"/>
            <ac:spMk id="13" creationId="{150204AB-BE86-BC45-80C8-416FD9156C53}"/>
          </ac:spMkLst>
        </pc:spChg>
        <pc:spChg chg="mod">
          <ac:chgData name="Nathan FitzPatrick (Bristol LC)" userId="9de25b69-49b8-4be4-95ce-52443282708f" providerId="ADAL" clId="{2CC3A9CF-6D1F-4D6B-ABBC-67537C89B1A8}" dt="2019-10-24T18:13:49.372" v="295" actId="1076"/>
          <ac:spMkLst>
            <pc:docMk/>
            <pc:sldMk cId="3590706856" sldId="283"/>
            <ac:spMk id="14" creationId="{D639547D-1003-C147-9869-1B0391ED977E}"/>
          </ac:spMkLst>
        </pc:spChg>
        <pc:spChg chg="mod">
          <ac:chgData name="Nathan FitzPatrick (Bristol LC)" userId="9de25b69-49b8-4be4-95ce-52443282708f" providerId="ADAL" clId="{2CC3A9CF-6D1F-4D6B-ABBC-67537C89B1A8}" dt="2019-10-24T18:13:49.372" v="295" actId="1076"/>
          <ac:spMkLst>
            <pc:docMk/>
            <pc:sldMk cId="3590706856" sldId="283"/>
            <ac:spMk id="15" creationId="{C2BAF45C-E794-1940-AC7B-B06F8813495B}"/>
          </ac:spMkLst>
        </pc:spChg>
        <pc:spChg chg="mod">
          <ac:chgData name="Nathan FitzPatrick (Bristol LC)" userId="9de25b69-49b8-4be4-95ce-52443282708f" providerId="ADAL" clId="{2CC3A9CF-6D1F-4D6B-ABBC-67537C89B1A8}" dt="2019-10-24T18:13:49.372" v="295" actId="1076"/>
          <ac:spMkLst>
            <pc:docMk/>
            <pc:sldMk cId="3590706856" sldId="283"/>
            <ac:spMk id="16" creationId="{3F9C8FA7-D31B-6147-A580-ED0FC45ADA44}"/>
          </ac:spMkLst>
        </pc:spChg>
        <pc:spChg chg="mod">
          <ac:chgData name="Nathan FitzPatrick (Bristol LC)" userId="9de25b69-49b8-4be4-95ce-52443282708f" providerId="ADAL" clId="{2CC3A9CF-6D1F-4D6B-ABBC-67537C89B1A8}" dt="2019-10-24T18:13:49.372" v="295" actId="1076"/>
          <ac:spMkLst>
            <pc:docMk/>
            <pc:sldMk cId="3590706856" sldId="283"/>
            <ac:spMk id="17" creationId="{F86262FF-0CDD-E741-BEF9-9EE1E9EB9736}"/>
          </ac:spMkLst>
        </pc:spChg>
        <pc:spChg chg="mod">
          <ac:chgData name="Nathan FitzPatrick (Bristol LC)" userId="9de25b69-49b8-4be4-95ce-52443282708f" providerId="ADAL" clId="{2CC3A9CF-6D1F-4D6B-ABBC-67537C89B1A8}" dt="2019-10-24T18:13:49.372" v="295" actId="1076"/>
          <ac:spMkLst>
            <pc:docMk/>
            <pc:sldMk cId="3590706856" sldId="283"/>
            <ac:spMk id="18" creationId="{3F5B16E2-0AFB-8642-BBED-4CA62A7F98B9}"/>
          </ac:spMkLst>
        </pc:spChg>
        <pc:spChg chg="mod">
          <ac:chgData name="Nathan FitzPatrick (Bristol LC)" userId="9de25b69-49b8-4be4-95ce-52443282708f" providerId="ADAL" clId="{2CC3A9CF-6D1F-4D6B-ABBC-67537C89B1A8}" dt="2019-10-24T18:13:49.372" v="295" actId="1076"/>
          <ac:spMkLst>
            <pc:docMk/>
            <pc:sldMk cId="3590706856" sldId="283"/>
            <ac:spMk id="19" creationId="{3E3F62E9-B6EC-1D45-9A1D-7A3CF476198B}"/>
          </ac:spMkLst>
        </pc:spChg>
        <pc:spChg chg="add">
          <ac:chgData name="Nathan FitzPatrick (Bristol LC)" userId="9de25b69-49b8-4be4-95ce-52443282708f" providerId="ADAL" clId="{2CC3A9CF-6D1F-4D6B-ABBC-67537C89B1A8}" dt="2019-10-24T17:56:22.589" v="96"/>
          <ac:spMkLst>
            <pc:docMk/>
            <pc:sldMk cId="3590706856" sldId="283"/>
            <ac:spMk id="20" creationId="{C00B3C52-3725-42B3-8B20-E566B9586C5F}"/>
          </ac:spMkLst>
        </pc:spChg>
        <pc:spChg chg="add">
          <ac:chgData name="Nathan FitzPatrick (Bristol LC)" userId="9de25b69-49b8-4be4-95ce-52443282708f" providerId="ADAL" clId="{2CC3A9CF-6D1F-4D6B-ABBC-67537C89B1A8}" dt="2019-10-24T17:56:22.589" v="96"/>
          <ac:spMkLst>
            <pc:docMk/>
            <pc:sldMk cId="3590706856" sldId="283"/>
            <ac:spMk id="21" creationId="{D5A3AD35-DD21-47DF-BA1C-37158994E2AC}"/>
          </ac:spMkLst>
        </pc:spChg>
      </pc:sldChg>
      <pc:sldChg chg="addSp modSp">
        <pc:chgData name="Nathan FitzPatrick (Bristol LC)" userId="9de25b69-49b8-4be4-95ce-52443282708f" providerId="ADAL" clId="{2CC3A9CF-6D1F-4D6B-ABBC-67537C89B1A8}" dt="2019-10-24T18:02:55.938" v="221" actId="1076"/>
        <pc:sldMkLst>
          <pc:docMk/>
          <pc:sldMk cId="4288561751" sldId="284"/>
        </pc:sldMkLst>
        <pc:spChg chg="mod">
          <ac:chgData name="Nathan FitzPatrick (Bristol LC)" userId="9de25b69-49b8-4be4-95ce-52443282708f" providerId="ADAL" clId="{2CC3A9CF-6D1F-4D6B-ABBC-67537C89B1A8}" dt="2019-10-24T18:02:51.110" v="220" actId="1076"/>
          <ac:spMkLst>
            <pc:docMk/>
            <pc:sldMk cId="4288561751" sldId="284"/>
            <ac:spMk id="2" creationId="{FF85E700-CBCB-644E-BAC0-B9DF90DCE849}"/>
          </ac:spMkLst>
        </pc:spChg>
        <pc:spChg chg="mod">
          <ac:chgData name="Nathan FitzPatrick (Bristol LC)" userId="9de25b69-49b8-4be4-95ce-52443282708f" providerId="ADAL" clId="{2CC3A9CF-6D1F-4D6B-ABBC-67537C89B1A8}" dt="2019-10-24T18:02:36.892" v="218" actId="27636"/>
          <ac:spMkLst>
            <pc:docMk/>
            <pc:sldMk cId="4288561751" sldId="284"/>
            <ac:spMk id="3" creationId="{CC651C22-E2C4-2C48-A800-231C9EB1C065}"/>
          </ac:spMkLst>
        </pc:spChg>
        <pc:spChg chg="mod">
          <ac:chgData name="Nathan FitzPatrick (Bristol LC)" userId="9de25b69-49b8-4be4-95ce-52443282708f" providerId="ADAL" clId="{2CC3A9CF-6D1F-4D6B-ABBC-67537C89B1A8}" dt="2019-10-24T18:02:55.938" v="221" actId="1076"/>
          <ac:spMkLst>
            <pc:docMk/>
            <pc:sldMk cId="4288561751" sldId="284"/>
            <ac:spMk id="4" creationId="{F4D14121-B3D2-F54F-9E23-61F066F78022}"/>
          </ac:spMkLst>
        </pc:spChg>
        <pc:spChg chg="mod">
          <ac:chgData name="Nathan FitzPatrick (Bristol LC)" userId="9de25b69-49b8-4be4-95ce-52443282708f" providerId="ADAL" clId="{2CC3A9CF-6D1F-4D6B-ABBC-67537C89B1A8}" dt="2019-10-24T18:02:45.751" v="219" actId="1076"/>
          <ac:spMkLst>
            <pc:docMk/>
            <pc:sldMk cId="4288561751" sldId="284"/>
            <ac:spMk id="5" creationId="{79612083-F4FB-D249-BF13-B7A828113DB2}"/>
          </ac:spMkLst>
        </pc:spChg>
        <pc:spChg chg="add">
          <ac:chgData name="Nathan FitzPatrick (Bristol LC)" userId="9de25b69-49b8-4be4-95ce-52443282708f" providerId="ADAL" clId="{2CC3A9CF-6D1F-4D6B-ABBC-67537C89B1A8}" dt="2019-10-24T17:56:32.682" v="99"/>
          <ac:spMkLst>
            <pc:docMk/>
            <pc:sldMk cId="4288561751" sldId="284"/>
            <ac:spMk id="8" creationId="{9F518CF3-2A0A-4332-A427-717B911B1331}"/>
          </ac:spMkLst>
        </pc:spChg>
        <pc:spChg chg="add">
          <ac:chgData name="Nathan FitzPatrick (Bristol LC)" userId="9de25b69-49b8-4be4-95ce-52443282708f" providerId="ADAL" clId="{2CC3A9CF-6D1F-4D6B-ABBC-67537C89B1A8}" dt="2019-10-24T17:56:32.682" v="99"/>
          <ac:spMkLst>
            <pc:docMk/>
            <pc:sldMk cId="4288561751" sldId="284"/>
            <ac:spMk id="9" creationId="{00197FCF-49B5-4D40-AB7E-9268DE6F75E4}"/>
          </ac:spMkLst>
        </pc:spChg>
        <pc:cxnChg chg="mod">
          <ac:chgData name="Nathan FitzPatrick (Bristol LC)" userId="9de25b69-49b8-4be4-95ce-52443282708f" providerId="ADAL" clId="{2CC3A9CF-6D1F-4D6B-ABBC-67537C89B1A8}" dt="2019-10-24T18:01:57.284" v="178" actId="14100"/>
          <ac:cxnSpMkLst>
            <pc:docMk/>
            <pc:sldMk cId="4288561751" sldId="284"/>
            <ac:cxnSpMk id="7" creationId="{C584B4A8-46D6-6E4C-BEFB-24037C737E0E}"/>
          </ac:cxnSpMkLst>
        </pc:cxnChg>
      </pc:sldChg>
      <pc:sldChg chg="addSp modSp">
        <pc:chgData name="Nathan FitzPatrick (Bristol LC)" userId="9de25b69-49b8-4be4-95ce-52443282708f" providerId="ADAL" clId="{2CC3A9CF-6D1F-4D6B-ABBC-67537C89B1A8}" dt="2019-10-24T18:03:21.281" v="228" actId="1076"/>
        <pc:sldMkLst>
          <pc:docMk/>
          <pc:sldMk cId="3509679562" sldId="285"/>
        </pc:sldMkLst>
        <pc:spChg chg="mod">
          <ac:chgData name="Nathan FitzPatrick (Bristol LC)" userId="9de25b69-49b8-4be4-95ce-52443282708f" providerId="ADAL" clId="{2CC3A9CF-6D1F-4D6B-ABBC-67537C89B1A8}" dt="2019-10-24T18:03:06.813" v="222" actId="1076"/>
          <ac:spMkLst>
            <pc:docMk/>
            <pc:sldMk cId="3509679562" sldId="285"/>
            <ac:spMk id="2" creationId="{5AD5455A-8929-470E-8072-A6460FC293DE}"/>
          </ac:spMkLst>
        </pc:spChg>
        <pc:spChg chg="mod">
          <ac:chgData name="Nathan FitzPatrick (Bristol LC)" userId="9de25b69-49b8-4be4-95ce-52443282708f" providerId="ADAL" clId="{2CC3A9CF-6D1F-4D6B-ABBC-67537C89B1A8}" dt="2019-10-24T18:03:14.985" v="226" actId="14100"/>
          <ac:spMkLst>
            <pc:docMk/>
            <pc:sldMk cId="3509679562" sldId="285"/>
            <ac:spMk id="3" creationId="{41C7DFDA-D01F-44D4-9972-84B8AE5B8F54}"/>
          </ac:spMkLst>
        </pc:spChg>
        <pc:spChg chg="mod">
          <ac:chgData name="Nathan FitzPatrick (Bristol LC)" userId="9de25b69-49b8-4be4-95ce-52443282708f" providerId="ADAL" clId="{2CC3A9CF-6D1F-4D6B-ABBC-67537C89B1A8}" dt="2019-10-24T18:03:21.281" v="228" actId="1076"/>
          <ac:spMkLst>
            <pc:docMk/>
            <pc:sldMk cId="3509679562" sldId="285"/>
            <ac:spMk id="4" creationId="{133D30DC-EDD8-49E4-AC67-852310E8BE54}"/>
          </ac:spMkLst>
        </pc:spChg>
        <pc:spChg chg="add">
          <ac:chgData name="Nathan FitzPatrick (Bristol LC)" userId="9de25b69-49b8-4be4-95ce-52443282708f" providerId="ADAL" clId="{2CC3A9CF-6D1F-4D6B-ABBC-67537C89B1A8}" dt="2019-10-24T17:56:29.323" v="98"/>
          <ac:spMkLst>
            <pc:docMk/>
            <pc:sldMk cId="3509679562" sldId="285"/>
            <ac:spMk id="5" creationId="{14B7294D-FB50-4533-A877-E13AB4102FB6}"/>
          </ac:spMkLst>
        </pc:spChg>
        <pc:spChg chg="add">
          <ac:chgData name="Nathan FitzPatrick (Bristol LC)" userId="9de25b69-49b8-4be4-95ce-52443282708f" providerId="ADAL" clId="{2CC3A9CF-6D1F-4D6B-ABBC-67537C89B1A8}" dt="2019-10-24T17:56:29.323" v="98"/>
          <ac:spMkLst>
            <pc:docMk/>
            <pc:sldMk cId="3509679562" sldId="285"/>
            <ac:spMk id="6" creationId="{2E7B3844-3ECC-43F9-9AA1-A9375A42A8C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4183CD-1DE1-47E6-B4CE-380B9E75862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D729E7E3-3A58-4A5E-8F06-1B73FDB749D1}">
      <dgm:prSet phldrT="[Text]"/>
      <dgm:spPr>
        <a:solidFill>
          <a:srgbClr val="D5005A"/>
        </a:solidFill>
      </dgm:spPr>
      <dgm:t>
        <a:bodyPr/>
        <a:lstStyle/>
        <a:p>
          <a:r>
            <a:rPr lang="en-GB" dirty="0"/>
            <a:t>Papers arrive – added to s/s</a:t>
          </a:r>
        </a:p>
      </dgm:t>
    </dgm:pt>
    <dgm:pt modelId="{CD7D0B51-D0A3-49AE-8DC3-8BE9FF170018}" type="parTrans" cxnId="{0F288F05-1A16-4578-BD16-C0F2707DEE10}">
      <dgm:prSet/>
      <dgm:spPr/>
      <dgm:t>
        <a:bodyPr/>
        <a:lstStyle/>
        <a:p>
          <a:endParaRPr lang="en-GB"/>
        </a:p>
      </dgm:t>
    </dgm:pt>
    <dgm:pt modelId="{14069E6E-FE2B-4509-8748-2A32E66AF29D}" type="sibTrans" cxnId="{0F288F05-1A16-4578-BD16-C0F2707DEE10}">
      <dgm:prSet/>
      <dgm:spPr/>
      <dgm:t>
        <a:bodyPr/>
        <a:lstStyle/>
        <a:p>
          <a:endParaRPr lang="en-GB"/>
        </a:p>
      </dgm:t>
    </dgm:pt>
    <dgm:pt modelId="{BE52655D-D423-465D-AD3A-D5588E5BA6E2}">
      <dgm:prSet phldrT="[Text]"/>
      <dgm:spPr>
        <a:solidFill>
          <a:srgbClr val="00929A"/>
        </a:solidFill>
      </dgm:spPr>
      <dgm:t>
        <a:bodyPr/>
        <a:lstStyle/>
        <a:p>
          <a:r>
            <a:rPr lang="en-GB" dirty="0"/>
            <a:t>CCL drafted</a:t>
          </a:r>
        </a:p>
      </dgm:t>
    </dgm:pt>
    <dgm:pt modelId="{707E8530-7AC8-4296-ABE4-E44998B63FD7}" type="parTrans" cxnId="{436B3A46-99C5-4808-9FDB-D58A9E54BDDF}">
      <dgm:prSet/>
      <dgm:spPr>
        <a:ln>
          <a:solidFill>
            <a:srgbClr val="7A7D84"/>
          </a:solidFill>
        </a:ln>
      </dgm:spPr>
      <dgm:t>
        <a:bodyPr/>
        <a:lstStyle/>
        <a:p>
          <a:endParaRPr lang="en-GB"/>
        </a:p>
      </dgm:t>
    </dgm:pt>
    <dgm:pt modelId="{07DB9FA0-A7BF-4C1A-80AD-B994DDCCD4FB}" type="sibTrans" cxnId="{436B3A46-99C5-4808-9FDB-D58A9E54BDDF}">
      <dgm:prSet/>
      <dgm:spPr/>
      <dgm:t>
        <a:bodyPr/>
        <a:lstStyle/>
        <a:p>
          <a:endParaRPr lang="en-GB"/>
        </a:p>
      </dgm:t>
    </dgm:pt>
    <dgm:pt modelId="{6AE4A867-6276-4AA7-8CC5-F10BD5AEAD88}">
      <dgm:prSet phldrT="[Text]"/>
      <dgm:spPr>
        <a:solidFill>
          <a:srgbClr val="00929A"/>
        </a:solidFill>
      </dgm:spPr>
      <dgm:t>
        <a:bodyPr/>
        <a:lstStyle/>
        <a:p>
          <a:r>
            <a:rPr lang="en-GB" dirty="0"/>
            <a:t>Case opened on CMS</a:t>
          </a:r>
        </a:p>
      </dgm:t>
    </dgm:pt>
    <dgm:pt modelId="{2C12D1A7-BE81-4DC5-AD76-46D7A803C715}" type="parTrans" cxnId="{0850CA43-2248-4104-944F-6EF8EBD67387}">
      <dgm:prSet/>
      <dgm:spPr>
        <a:ln>
          <a:solidFill>
            <a:srgbClr val="7A7D84"/>
          </a:solidFill>
        </a:ln>
      </dgm:spPr>
      <dgm:t>
        <a:bodyPr/>
        <a:lstStyle/>
        <a:p>
          <a:endParaRPr lang="en-GB"/>
        </a:p>
      </dgm:t>
    </dgm:pt>
    <dgm:pt modelId="{530854AE-0B71-476D-8409-E3E60AE2CD1B}" type="sibTrans" cxnId="{0850CA43-2248-4104-944F-6EF8EBD67387}">
      <dgm:prSet/>
      <dgm:spPr/>
      <dgm:t>
        <a:bodyPr/>
        <a:lstStyle/>
        <a:p>
          <a:endParaRPr lang="en-GB"/>
        </a:p>
      </dgm:t>
    </dgm:pt>
    <dgm:pt modelId="{608419FF-E3D7-4291-871D-5559152B5FFF}">
      <dgm:prSet phldrT="[Text]"/>
      <dgm:spPr>
        <a:solidFill>
          <a:srgbClr val="014F9F"/>
        </a:solidFill>
      </dgm:spPr>
      <dgm:t>
        <a:bodyPr/>
        <a:lstStyle/>
        <a:p>
          <a:r>
            <a:rPr lang="en-GB" dirty="0"/>
            <a:t>Caseworker triage</a:t>
          </a:r>
        </a:p>
      </dgm:t>
    </dgm:pt>
    <dgm:pt modelId="{895DC8AA-52D4-46BF-9683-353D4A3F9A8B}" type="parTrans" cxnId="{59B933F9-ECE5-40C6-9821-847F7C123798}">
      <dgm:prSet/>
      <dgm:spPr>
        <a:ln>
          <a:solidFill>
            <a:srgbClr val="7A7D84"/>
          </a:solidFill>
        </a:ln>
      </dgm:spPr>
      <dgm:t>
        <a:bodyPr/>
        <a:lstStyle/>
        <a:p>
          <a:endParaRPr lang="en-GB"/>
        </a:p>
      </dgm:t>
    </dgm:pt>
    <dgm:pt modelId="{BE3BA117-778E-4793-A2C1-0FD3311D7C63}" type="sibTrans" cxnId="{59B933F9-ECE5-40C6-9821-847F7C123798}">
      <dgm:prSet/>
      <dgm:spPr/>
      <dgm:t>
        <a:bodyPr/>
        <a:lstStyle/>
        <a:p>
          <a:endParaRPr lang="en-GB"/>
        </a:p>
      </dgm:t>
    </dgm:pt>
    <dgm:pt modelId="{95490768-B9D7-476F-B424-8061D356D987}">
      <dgm:prSet phldrT="[Text]"/>
      <dgm:spPr>
        <a:solidFill>
          <a:schemeClr val="accent5">
            <a:lumMod val="50000"/>
          </a:schemeClr>
        </a:solidFill>
      </dgm:spPr>
      <dgm:t>
        <a:bodyPr/>
        <a:lstStyle/>
        <a:p>
          <a:r>
            <a:rPr lang="en-GB" dirty="0"/>
            <a:t>No merit</a:t>
          </a:r>
        </a:p>
      </dgm:t>
    </dgm:pt>
    <dgm:pt modelId="{DBE43AC7-6E58-4715-951D-6CDED82E3932}" type="parTrans" cxnId="{5468EEE2-00CB-436C-A1FC-0FBDE6743B73}">
      <dgm:prSet/>
      <dgm:spPr>
        <a:ln>
          <a:solidFill>
            <a:srgbClr val="7A7D84"/>
          </a:solidFill>
        </a:ln>
      </dgm:spPr>
      <dgm:t>
        <a:bodyPr/>
        <a:lstStyle/>
        <a:p>
          <a:endParaRPr lang="en-GB"/>
        </a:p>
      </dgm:t>
    </dgm:pt>
    <dgm:pt modelId="{FF86C0BC-C722-4513-B4DD-D4240C1B03C9}" type="sibTrans" cxnId="{5468EEE2-00CB-436C-A1FC-0FBDE6743B73}">
      <dgm:prSet/>
      <dgm:spPr/>
      <dgm:t>
        <a:bodyPr/>
        <a:lstStyle/>
        <a:p>
          <a:endParaRPr lang="en-GB"/>
        </a:p>
      </dgm:t>
    </dgm:pt>
    <dgm:pt modelId="{3DF41FBE-12F0-447F-A910-57AD500C25CB}">
      <dgm:prSet phldrT="[Text]"/>
      <dgm:spPr>
        <a:solidFill>
          <a:schemeClr val="accent5">
            <a:lumMod val="50000"/>
          </a:schemeClr>
        </a:solidFill>
      </dgm:spPr>
      <dgm:t>
        <a:bodyPr/>
        <a:lstStyle/>
        <a:p>
          <a:r>
            <a:rPr lang="en-GB" dirty="0"/>
            <a:t>Simple Case</a:t>
          </a:r>
        </a:p>
      </dgm:t>
    </dgm:pt>
    <dgm:pt modelId="{B499DDD9-AB0B-476E-A73A-B4F545C2E68C}" type="parTrans" cxnId="{AF18982E-1273-48FD-BFCD-8A0AB1C534E9}">
      <dgm:prSet/>
      <dgm:spPr>
        <a:ln>
          <a:solidFill>
            <a:srgbClr val="7A7D84"/>
          </a:solidFill>
        </a:ln>
      </dgm:spPr>
      <dgm:t>
        <a:bodyPr/>
        <a:lstStyle/>
        <a:p>
          <a:endParaRPr lang="en-GB"/>
        </a:p>
      </dgm:t>
    </dgm:pt>
    <dgm:pt modelId="{388BE27B-8FEF-4961-AC38-0D3D1835A947}" type="sibTrans" cxnId="{AF18982E-1273-48FD-BFCD-8A0AB1C534E9}">
      <dgm:prSet/>
      <dgm:spPr/>
      <dgm:t>
        <a:bodyPr/>
        <a:lstStyle/>
        <a:p>
          <a:endParaRPr lang="en-GB"/>
        </a:p>
      </dgm:t>
    </dgm:pt>
    <dgm:pt modelId="{494F5419-D741-4BC6-B482-3800DDF90A05}">
      <dgm:prSet phldrT="[Text]"/>
      <dgm:spPr>
        <a:solidFill>
          <a:schemeClr val="accent5">
            <a:lumMod val="50000"/>
          </a:schemeClr>
        </a:solidFill>
      </dgm:spPr>
      <dgm:t>
        <a:bodyPr/>
        <a:lstStyle/>
        <a:p>
          <a:r>
            <a:rPr lang="en-GB" dirty="0"/>
            <a:t>Complex case</a:t>
          </a:r>
        </a:p>
      </dgm:t>
    </dgm:pt>
    <dgm:pt modelId="{29E0D62F-5AE1-433B-BD0D-529FC22077EA}" type="parTrans" cxnId="{083579AF-C40B-4ABD-9643-502AF32F678B}">
      <dgm:prSet/>
      <dgm:spPr>
        <a:ln>
          <a:solidFill>
            <a:srgbClr val="7A7D84"/>
          </a:solidFill>
        </a:ln>
      </dgm:spPr>
      <dgm:t>
        <a:bodyPr/>
        <a:lstStyle/>
        <a:p>
          <a:endParaRPr lang="en-GB"/>
        </a:p>
      </dgm:t>
    </dgm:pt>
    <dgm:pt modelId="{EB703807-4DD8-4239-9E25-320BE7F6CF35}" type="sibTrans" cxnId="{083579AF-C40B-4ABD-9643-502AF32F678B}">
      <dgm:prSet/>
      <dgm:spPr/>
      <dgm:t>
        <a:bodyPr/>
        <a:lstStyle/>
        <a:p>
          <a:endParaRPr lang="en-GB"/>
        </a:p>
      </dgm:t>
    </dgm:pt>
    <dgm:pt modelId="{4FB74E04-92AB-45C4-A75D-0E0B87F0DC89}">
      <dgm:prSet phldrT="[Text]"/>
      <dgm:spPr>
        <a:solidFill>
          <a:srgbClr val="D5005A"/>
        </a:solidFill>
      </dgm:spPr>
      <dgm:t>
        <a:bodyPr/>
        <a:lstStyle/>
        <a:p>
          <a:r>
            <a:rPr lang="en-GB" dirty="0"/>
            <a:t>Papers returned</a:t>
          </a:r>
        </a:p>
      </dgm:t>
    </dgm:pt>
    <dgm:pt modelId="{2008B9C8-F792-48EA-9181-C2688215F0B0}" type="parTrans" cxnId="{B26DD19A-D5FE-4D31-9D47-499649F64BDE}">
      <dgm:prSet/>
      <dgm:spPr>
        <a:solidFill>
          <a:srgbClr val="7A7D84"/>
        </a:solidFill>
        <a:ln>
          <a:solidFill>
            <a:srgbClr val="7A7D84"/>
          </a:solidFill>
        </a:ln>
      </dgm:spPr>
      <dgm:t>
        <a:bodyPr/>
        <a:lstStyle/>
        <a:p>
          <a:endParaRPr lang="en-GB"/>
        </a:p>
      </dgm:t>
    </dgm:pt>
    <dgm:pt modelId="{817BB64C-088B-44FF-930D-F931CCAE651F}" type="sibTrans" cxnId="{B26DD19A-D5FE-4D31-9D47-499649F64BDE}">
      <dgm:prSet/>
      <dgm:spPr/>
      <dgm:t>
        <a:bodyPr/>
        <a:lstStyle/>
        <a:p>
          <a:endParaRPr lang="en-GB"/>
        </a:p>
      </dgm:t>
    </dgm:pt>
    <dgm:pt modelId="{7621BDB9-0B71-49C9-A348-5A7F68DB55D5}">
      <dgm:prSet phldrT="[Text]"/>
      <dgm:spPr>
        <a:solidFill>
          <a:srgbClr val="00929A"/>
        </a:solidFill>
      </dgm:spPr>
      <dgm:t>
        <a:bodyPr/>
        <a:lstStyle/>
        <a:p>
          <a:r>
            <a:rPr lang="en-GB" dirty="0"/>
            <a:t>Evidence note drafted</a:t>
          </a:r>
        </a:p>
      </dgm:t>
    </dgm:pt>
    <dgm:pt modelId="{3AD02292-432E-4BEF-B465-AC7B55F14075}" type="parTrans" cxnId="{6BD08BBC-8837-4695-A7D0-8BF9CC0F8BA9}">
      <dgm:prSet/>
      <dgm:spPr>
        <a:ln>
          <a:solidFill>
            <a:srgbClr val="7A7D84"/>
          </a:solidFill>
        </a:ln>
      </dgm:spPr>
      <dgm:t>
        <a:bodyPr/>
        <a:lstStyle/>
        <a:p>
          <a:endParaRPr lang="en-GB"/>
        </a:p>
      </dgm:t>
    </dgm:pt>
    <dgm:pt modelId="{828EA5F1-E774-4B3D-8A3B-5B37F266F914}" type="sibTrans" cxnId="{6BD08BBC-8837-4695-A7D0-8BF9CC0F8BA9}">
      <dgm:prSet/>
      <dgm:spPr/>
      <dgm:t>
        <a:bodyPr/>
        <a:lstStyle/>
        <a:p>
          <a:endParaRPr lang="en-GB"/>
        </a:p>
      </dgm:t>
    </dgm:pt>
    <dgm:pt modelId="{501E5E9F-A90A-4A2A-8B65-8EA002940334}">
      <dgm:prSet phldrT="[Text]"/>
      <dgm:spPr>
        <a:solidFill>
          <a:srgbClr val="EA5A11"/>
        </a:solidFill>
      </dgm:spPr>
      <dgm:t>
        <a:bodyPr/>
        <a:lstStyle/>
        <a:p>
          <a:r>
            <a:rPr lang="en-GB" dirty="0"/>
            <a:t>Submission prepared once case listed</a:t>
          </a:r>
        </a:p>
      </dgm:t>
    </dgm:pt>
    <dgm:pt modelId="{8491CAA2-2B5B-4185-9AEF-B454CD29739F}" type="parTrans" cxnId="{F0456A0D-A45B-47CD-928C-2C98A24C54D3}">
      <dgm:prSet/>
      <dgm:spPr>
        <a:solidFill>
          <a:srgbClr val="7A7D84"/>
        </a:solidFill>
        <a:ln>
          <a:solidFill>
            <a:srgbClr val="7A7D84"/>
          </a:solidFill>
        </a:ln>
      </dgm:spPr>
      <dgm:t>
        <a:bodyPr/>
        <a:lstStyle/>
        <a:p>
          <a:endParaRPr lang="en-GB"/>
        </a:p>
      </dgm:t>
    </dgm:pt>
    <dgm:pt modelId="{D2140510-0D60-411F-8B41-619354FDDFEE}" type="sibTrans" cxnId="{F0456A0D-A45B-47CD-928C-2C98A24C54D3}">
      <dgm:prSet/>
      <dgm:spPr/>
      <dgm:t>
        <a:bodyPr/>
        <a:lstStyle/>
        <a:p>
          <a:endParaRPr lang="en-GB"/>
        </a:p>
      </dgm:t>
    </dgm:pt>
    <dgm:pt modelId="{2935174E-6161-4F7D-90E2-E2D74692D07C}">
      <dgm:prSet phldrT="[Text]"/>
      <dgm:spPr>
        <a:solidFill>
          <a:srgbClr val="014F9F"/>
        </a:solidFill>
      </dgm:spPr>
      <dgm:t>
        <a:bodyPr/>
        <a:lstStyle/>
        <a:p>
          <a:r>
            <a:rPr lang="en-GB" dirty="0"/>
            <a:t>Case fully prepared</a:t>
          </a:r>
        </a:p>
      </dgm:t>
    </dgm:pt>
    <dgm:pt modelId="{8DE09CAB-8CA6-4F59-9EEF-E243F543A609}" type="parTrans" cxnId="{099C43DA-BC3C-435A-8BF4-932122B2F5D2}">
      <dgm:prSet/>
      <dgm:spPr>
        <a:solidFill>
          <a:srgbClr val="7A7D84"/>
        </a:solidFill>
        <a:ln>
          <a:solidFill>
            <a:schemeClr val="bg2"/>
          </a:solidFill>
        </a:ln>
      </dgm:spPr>
      <dgm:t>
        <a:bodyPr/>
        <a:lstStyle/>
        <a:p>
          <a:endParaRPr lang="en-GB"/>
        </a:p>
      </dgm:t>
    </dgm:pt>
    <dgm:pt modelId="{40ECBD1D-C287-48C9-B072-65FFD17C75F4}" type="sibTrans" cxnId="{099C43DA-BC3C-435A-8BF4-932122B2F5D2}">
      <dgm:prSet/>
      <dgm:spPr/>
      <dgm:t>
        <a:bodyPr/>
        <a:lstStyle/>
        <a:p>
          <a:endParaRPr lang="en-GB"/>
        </a:p>
      </dgm:t>
    </dgm:pt>
    <dgm:pt modelId="{9C58D437-F084-4571-916F-793D3808B799}">
      <dgm:prSet phldrT="[Text]"/>
      <dgm:spPr>
        <a:solidFill>
          <a:srgbClr val="00929A"/>
        </a:solidFill>
      </dgm:spPr>
      <dgm:t>
        <a:bodyPr/>
        <a:lstStyle/>
        <a:p>
          <a:r>
            <a:rPr lang="en-GB" dirty="0"/>
            <a:t>Client / doctor chased for further evidence</a:t>
          </a:r>
        </a:p>
      </dgm:t>
    </dgm:pt>
    <dgm:pt modelId="{BF36AB66-EAAE-4706-B9FF-3F42F85C8EA7}" type="parTrans" cxnId="{BE212980-6596-423B-8FCC-D5FCBBA34545}">
      <dgm:prSet/>
      <dgm:spPr>
        <a:solidFill>
          <a:srgbClr val="7A7D84"/>
        </a:solidFill>
        <a:ln>
          <a:solidFill>
            <a:srgbClr val="7A7D84"/>
          </a:solidFill>
        </a:ln>
      </dgm:spPr>
      <dgm:t>
        <a:bodyPr/>
        <a:lstStyle/>
        <a:p>
          <a:endParaRPr lang="en-GB"/>
        </a:p>
      </dgm:t>
    </dgm:pt>
    <dgm:pt modelId="{7835A985-5901-4A7E-B2EB-6DDDA6960D8C}" type="sibTrans" cxnId="{BE212980-6596-423B-8FCC-D5FCBBA34545}">
      <dgm:prSet/>
      <dgm:spPr/>
      <dgm:t>
        <a:bodyPr/>
        <a:lstStyle/>
        <a:p>
          <a:endParaRPr lang="en-GB"/>
        </a:p>
      </dgm:t>
    </dgm:pt>
    <dgm:pt modelId="{CCAD4DCE-19AA-4442-98FB-A7F24E447580}">
      <dgm:prSet phldrT="[Text]"/>
      <dgm:spPr>
        <a:solidFill>
          <a:srgbClr val="EA5A11"/>
        </a:solidFill>
      </dgm:spPr>
      <dgm:t>
        <a:bodyPr/>
        <a:lstStyle/>
        <a:p>
          <a:r>
            <a:rPr lang="en-GB" dirty="0"/>
            <a:t>Representation</a:t>
          </a:r>
        </a:p>
      </dgm:t>
    </dgm:pt>
    <dgm:pt modelId="{F846C238-495C-4F88-A653-93B6A779E09D}" type="parTrans" cxnId="{D93BDCE0-A32F-4141-8BF3-634206419014}">
      <dgm:prSet/>
      <dgm:spPr>
        <a:solidFill>
          <a:srgbClr val="7A7D84"/>
        </a:solidFill>
        <a:ln>
          <a:solidFill>
            <a:srgbClr val="7A7D84"/>
          </a:solidFill>
        </a:ln>
      </dgm:spPr>
      <dgm:t>
        <a:bodyPr/>
        <a:lstStyle/>
        <a:p>
          <a:endParaRPr lang="en-GB"/>
        </a:p>
      </dgm:t>
    </dgm:pt>
    <dgm:pt modelId="{F8A75927-4D9A-4E26-BB33-7A8BCA8F06EF}" type="sibTrans" cxnId="{D93BDCE0-A32F-4141-8BF3-634206419014}">
      <dgm:prSet/>
      <dgm:spPr/>
      <dgm:t>
        <a:bodyPr/>
        <a:lstStyle/>
        <a:p>
          <a:endParaRPr lang="en-GB"/>
        </a:p>
      </dgm:t>
    </dgm:pt>
    <dgm:pt modelId="{2B1344D1-56F4-419D-9B9B-25F2D32855FE}">
      <dgm:prSet phldrT="[Text]"/>
      <dgm:spPr>
        <a:solidFill>
          <a:schemeClr val="bg1"/>
        </a:solidFill>
      </dgm:spPr>
      <dgm:t>
        <a:bodyPr/>
        <a:lstStyle/>
        <a:p>
          <a:r>
            <a:rPr lang="en-GB" dirty="0"/>
            <a:t>Representation</a:t>
          </a:r>
        </a:p>
      </dgm:t>
    </dgm:pt>
    <dgm:pt modelId="{3A340ED9-EA92-4722-8F3E-632E56846416}" type="sibTrans" cxnId="{EEF5D97F-92C9-4520-9C06-08F5761E2214}">
      <dgm:prSet/>
      <dgm:spPr/>
      <dgm:t>
        <a:bodyPr/>
        <a:lstStyle/>
        <a:p>
          <a:endParaRPr lang="en-GB"/>
        </a:p>
      </dgm:t>
    </dgm:pt>
    <dgm:pt modelId="{9D02E588-E6FC-46F4-80B7-C79270CD7959}" type="parTrans" cxnId="{EEF5D97F-92C9-4520-9C06-08F5761E2214}">
      <dgm:prSet/>
      <dgm:spPr>
        <a:ln>
          <a:solidFill>
            <a:schemeClr val="bg1"/>
          </a:solidFill>
        </a:ln>
      </dgm:spPr>
      <dgm:t>
        <a:bodyPr/>
        <a:lstStyle/>
        <a:p>
          <a:endParaRPr lang="en-GB"/>
        </a:p>
      </dgm:t>
    </dgm:pt>
    <dgm:pt modelId="{85A8382A-0521-44D2-A4B1-9861D6BAFFB4}" type="pres">
      <dgm:prSet presAssocID="{D74183CD-1DE1-47E6-B4CE-380B9E75862C}" presName="hierChild1" presStyleCnt="0">
        <dgm:presLayoutVars>
          <dgm:orgChart val="1"/>
          <dgm:chPref val="1"/>
          <dgm:dir/>
          <dgm:animOne val="branch"/>
          <dgm:animLvl val="lvl"/>
          <dgm:resizeHandles/>
        </dgm:presLayoutVars>
      </dgm:prSet>
      <dgm:spPr/>
      <dgm:t>
        <a:bodyPr/>
        <a:lstStyle/>
        <a:p>
          <a:endParaRPr lang="en-GB"/>
        </a:p>
      </dgm:t>
    </dgm:pt>
    <dgm:pt modelId="{0195B777-5C11-47A1-B1C2-2AF3409A4707}" type="pres">
      <dgm:prSet presAssocID="{D729E7E3-3A58-4A5E-8F06-1B73FDB749D1}" presName="hierRoot1" presStyleCnt="0">
        <dgm:presLayoutVars>
          <dgm:hierBranch val="init"/>
        </dgm:presLayoutVars>
      </dgm:prSet>
      <dgm:spPr/>
    </dgm:pt>
    <dgm:pt modelId="{7BD97B21-3501-4AEF-8C70-1517E6AD21DD}" type="pres">
      <dgm:prSet presAssocID="{D729E7E3-3A58-4A5E-8F06-1B73FDB749D1}" presName="rootComposite1" presStyleCnt="0"/>
      <dgm:spPr/>
    </dgm:pt>
    <dgm:pt modelId="{03EBF0B2-23B8-44BE-94AA-7C67C0E2ED35}" type="pres">
      <dgm:prSet presAssocID="{D729E7E3-3A58-4A5E-8F06-1B73FDB749D1}" presName="rootText1" presStyleLbl="node0" presStyleIdx="0" presStyleCnt="1">
        <dgm:presLayoutVars>
          <dgm:chPref val="3"/>
        </dgm:presLayoutVars>
      </dgm:prSet>
      <dgm:spPr>
        <a:prstGeom prst="roundRect">
          <a:avLst/>
        </a:prstGeom>
      </dgm:spPr>
      <dgm:t>
        <a:bodyPr/>
        <a:lstStyle/>
        <a:p>
          <a:endParaRPr lang="en-GB"/>
        </a:p>
      </dgm:t>
    </dgm:pt>
    <dgm:pt modelId="{8DD48330-7C23-4E36-9A71-4BE6AA90EF07}" type="pres">
      <dgm:prSet presAssocID="{D729E7E3-3A58-4A5E-8F06-1B73FDB749D1}" presName="rootConnector1" presStyleLbl="node1" presStyleIdx="0" presStyleCnt="0"/>
      <dgm:spPr/>
      <dgm:t>
        <a:bodyPr/>
        <a:lstStyle/>
        <a:p>
          <a:endParaRPr lang="en-GB"/>
        </a:p>
      </dgm:t>
    </dgm:pt>
    <dgm:pt modelId="{B796CDD3-C3BF-4A8B-8AB7-05B83518B89F}" type="pres">
      <dgm:prSet presAssocID="{D729E7E3-3A58-4A5E-8F06-1B73FDB749D1}" presName="hierChild2" presStyleCnt="0"/>
      <dgm:spPr/>
    </dgm:pt>
    <dgm:pt modelId="{B67F6BDF-06E4-4CB9-A206-6759AA7F83B9}" type="pres">
      <dgm:prSet presAssocID="{2C12D1A7-BE81-4DC5-AD76-46D7A803C715}" presName="Name37" presStyleLbl="parChTrans1D2" presStyleIdx="0" presStyleCnt="1"/>
      <dgm:spPr/>
      <dgm:t>
        <a:bodyPr/>
        <a:lstStyle/>
        <a:p>
          <a:endParaRPr lang="en-GB"/>
        </a:p>
      </dgm:t>
    </dgm:pt>
    <dgm:pt modelId="{E50D2AC5-B73D-4EA5-84E8-6F47D51D3DA0}" type="pres">
      <dgm:prSet presAssocID="{6AE4A867-6276-4AA7-8CC5-F10BD5AEAD88}" presName="hierRoot2" presStyleCnt="0">
        <dgm:presLayoutVars>
          <dgm:hierBranch val="init"/>
        </dgm:presLayoutVars>
      </dgm:prSet>
      <dgm:spPr/>
    </dgm:pt>
    <dgm:pt modelId="{53F0BCF7-41E6-409D-8B43-5D1457A7916C}" type="pres">
      <dgm:prSet presAssocID="{6AE4A867-6276-4AA7-8CC5-F10BD5AEAD88}" presName="rootComposite" presStyleCnt="0"/>
      <dgm:spPr/>
    </dgm:pt>
    <dgm:pt modelId="{BB8D164D-6198-400D-AACE-B1095EAD5B92}" type="pres">
      <dgm:prSet presAssocID="{6AE4A867-6276-4AA7-8CC5-F10BD5AEAD88}" presName="rootText" presStyleLbl="node2" presStyleIdx="0" presStyleCnt="1">
        <dgm:presLayoutVars>
          <dgm:chPref val="3"/>
        </dgm:presLayoutVars>
      </dgm:prSet>
      <dgm:spPr>
        <a:prstGeom prst="roundRect">
          <a:avLst/>
        </a:prstGeom>
      </dgm:spPr>
      <dgm:t>
        <a:bodyPr/>
        <a:lstStyle/>
        <a:p>
          <a:endParaRPr lang="en-GB"/>
        </a:p>
      </dgm:t>
    </dgm:pt>
    <dgm:pt modelId="{347FB7CB-C254-4E51-8B30-C779E54E9A8A}" type="pres">
      <dgm:prSet presAssocID="{6AE4A867-6276-4AA7-8CC5-F10BD5AEAD88}" presName="rootConnector" presStyleLbl="node2" presStyleIdx="0" presStyleCnt="1"/>
      <dgm:spPr/>
      <dgm:t>
        <a:bodyPr/>
        <a:lstStyle/>
        <a:p>
          <a:endParaRPr lang="en-GB"/>
        </a:p>
      </dgm:t>
    </dgm:pt>
    <dgm:pt modelId="{2D6366F6-EF01-413A-B02B-4A2D370787C9}" type="pres">
      <dgm:prSet presAssocID="{6AE4A867-6276-4AA7-8CC5-F10BD5AEAD88}" presName="hierChild4" presStyleCnt="0"/>
      <dgm:spPr/>
    </dgm:pt>
    <dgm:pt modelId="{BEB1792D-EC3E-484F-B654-6FCE7DBE006E}" type="pres">
      <dgm:prSet presAssocID="{707E8530-7AC8-4296-ABE4-E44998B63FD7}" presName="Name37" presStyleLbl="parChTrans1D3" presStyleIdx="0" presStyleCnt="1"/>
      <dgm:spPr/>
      <dgm:t>
        <a:bodyPr/>
        <a:lstStyle/>
        <a:p>
          <a:endParaRPr lang="en-GB"/>
        </a:p>
      </dgm:t>
    </dgm:pt>
    <dgm:pt modelId="{44E494BD-7314-492F-845A-25408859122B}" type="pres">
      <dgm:prSet presAssocID="{BE52655D-D423-465D-AD3A-D5588E5BA6E2}" presName="hierRoot2" presStyleCnt="0">
        <dgm:presLayoutVars>
          <dgm:hierBranch val="init"/>
        </dgm:presLayoutVars>
      </dgm:prSet>
      <dgm:spPr/>
    </dgm:pt>
    <dgm:pt modelId="{FD93C961-36F3-42D6-9E90-6E6804532840}" type="pres">
      <dgm:prSet presAssocID="{BE52655D-D423-465D-AD3A-D5588E5BA6E2}" presName="rootComposite" presStyleCnt="0"/>
      <dgm:spPr/>
    </dgm:pt>
    <dgm:pt modelId="{45025115-BC32-4871-A2AB-A320B01356AF}" type="pres">
      <dgm:prSet presAssocID="{BE52655D-D423-465D-AD3A-D5588E5BA6E2}" presName="rootText" presStyleLbl="node3" presStyleIdx="0" presStyleCnt="1">
        <dgm:presLayoutVars>
          <dgm:chPref val="3"/>
        </dgm:presLayoutVars>
      </dgm:prSet>
      <dgm:spPr>
        <a:prstGeom prst="roundRect">
          <a:avLst/>
        </a:prstGeom>
      </dgm:spPr>
      <dgm:t>
        <a:bodyPr/>
        <a:lstStyle/>
        <a:p>
          <a:endParaRPr lang="en-GB"/>
        </a:p>
      </dgm:t>
    </dgm:pt>
    <dgm:pt modelId="{F006A090-AE51-4E41-AFF5-28FE6023C5FC}" type="pres">
      <dgm:prSet presAssocID="{BE52655D-D423-465D-AD3A-D5588E5BA6E2}" presName="rootConnector" presStyleLbl="node3" presStyleIdx="0" presStyleCnt="1"/>
      <dgm:spPr/>
      <dgm:t>
        <a:bodyPr/>
        <a:lstStyle/>
        <a:p>
          <a:endParaRPr lang="en-GB"/>
        </a:p>
      </dgm:t>
    </dgm:pt>
    <dgm:pt modelId="{A447C9BD-20C8-44C8-978A-CB1C5EC21065}" type="pres">
      <dgm:prSet presAssocID="{BE52655D-D423-465D-AD3A-D5588E5BA6E2}" presName="hierChild4" presStyleCnt="0"/>
      <dgm:spPr/>
    </dgm:pt>
    <dgm:pt modelId="{B12F7E2D-ABF2-4D50-93C4-18A2C8FB750F}" type="pres">
      <dgm:prSet presAssocID="{3AD02292-432E-4BEF-B465-AC7B55F14075}" presName="Name37" presStyleLbl="parChTrans1D4" presStyleIdx="0" presStyleCnt="11"/>
      <dgm:spPr/>
      <dgm:t>
        <a:bodyPr/>
        <a:lstStyle/>
        <a:p>
          <a:endParaRPr lang="en-GB"/>
        </a:p>
      </dgm:t>
    </dgm:pt>
    <dgm:pt modelId="{C5FE4ED5-7EE1-4BB9-9E27-9E36512EB38B}" type="pres">
      <dgm:prSet presAssocID="{7621BDB9-0B71-49C9-A348-5A7F68DB55D5}" presName="hierRoot2" presStyleCnt="0">
        <dgm:presLayoutVars>
          <dgm:hierBranch val="init"/>
        </dgm:presLayoutVars>
      </dgm:prSet>
      <dgm:spPr/>
    </dgm:pt>
    <dgm:pt modelId="{5576DBEF-98F3-4869-ADBC-FA09E00DA128}" type="pres">
      <dgm:prSet presAssocID="{7621BDB9-0B71-49C9-A348-5A7F68DB55D5}" presName="rootComposite" presStyleCnt="0"/>
      <dgm:spPr/>
    </dgm:pt>
    <dgm:pt modelId="{BB452321-A533-4CCF-96EE-BC0954B1186E}" type="pres">
      <dgm:prSet presAssocID="{7621BDB9-0B71-49C9-A348-5A7F68DB55D5}" presName="rootText" presStyleLbl="node4" presStyleIdx="0" presStyleCnt="11">
        <dgm:presLayoutVars>
          <dgm:chPref val="3"/>
        </dgm:presLayoutVars>
      </dgm:prSet>
      <dgm:spPr>
        <a:prstGeom prst="roundRect">
          <a:avLst/>
        </a:prstGeom>
      </dgm:spPr>
      <dgm:t>
        <a:bodyPr/>
        <a:lstStyle/>
        <a:p>
          <a:endParaRPr lang="en-GB"/>
        </a:p>
      </dgm:t>
    </dgm:pt>
    <dgm:pt modelId="{45363DAF-2F47-4362-B8D2-34A38E17ED7C}" type="pres">
      <dgm:prSet presAssocID="{7621BDB9-0B71-49C9-A348-5A7F68DB55D5}" presName="rootConnector" presStyleLbl="node4" presStyleIdx="0" presStyleCnt="11"/>
      <dgm:spPr/>
      <dgm:t>
        <a:bodyPr/>
        <a:lstStyle/>
        <a:p>
          <a:endParaRPr lang="en-GB"/>
        </a:p>
      </dgm:t>
    </dgm:pt>
    <dgm:pt modelId="{9718D5C2-5429-4E29-8E4E-DD2520B584DE}" type="pres">
      <dgm:prSet presAssocID="{7621BDB9-0B71-49C9-A348-5A7F68DB55D5}" presName="hierChild4" presStyleCnt="0"/>
      <dgm:spPr/>
    </dgm:pt>
    <dgm:pt modelId="{CE3CBDC7-0F11-4C00-AA9D-57CC74768838}" type="pres">
      <dgm:prSet presAssocID="{7621BDB9-0B71-49C9-A348-5A7F68DB55D5}" presName="hierChild5" presStyleCnt="0"/>
      <dgm:spPr/>
    </dgm:pt>
    <dgm:pt modelId="{DC260062-F983-4507-92EE-96E845FDBF85}" type="pres">
      <dgm:prSet presAssocID="{895DC8AA-52D4-46BF-9683-353D4A3F9A8B}" presName="Name37" presStyleLbl="parChTrans1D4" presStyleIdx="1" presStyleCnt="11"/>
      <dgm:spPr/>
      <dgm:t>
        <a:bodyPr/>
        <a:lstStyle/>
        <a:p>
          <a:endParaRPr lang="en-GB"/>
        </a:p>
      </dgm:t>
    </dgm:pt>
    <dgm:pt modelId="{02FCBCB2-29C4-41FC-8B7B-15B4672905C2}" type="pres">
      <dgm:prSet presAssocID="{608419FF-E3D7-4291-871D-5559152B5FFF}" presName="hierRoot2" presStyleCnt="0">
        <dgm:presLayoutVars>
          <dgm:hierBranch val="init"/>
        </dgm:presLayoutVars>
      </dgm:prSet>
      <dgm:spPr/>
    </dgm:pt>
    <dgm:pt modelId="{E5DB2ED4-090C-4E1B-9D38-17CE26FBEE9F}" type="pres">
      <dgm:prSet presAssocID="{608419FF-E3D7-4291-871D-5559152B5FFF}" presName="rootComposite" presStyleCnt="0"/>
      <dgm:spPr/>
    </dgm:pt>
    <dgm:pt modelId="{FEC817D1-9721-4CD2-98A3-1980E9383BE6}" type="pres">
      <dgm:prSet presAssocID="{608419FF-E3D7-4291-871D-5559152B5FFF}" presName="rootText" presStyleLbl="node4" presStyleIdx="1" presStyleCnt="11">
        <dgm:presLayoutVars>
          <dgm:chPref val="3"/>
        </dgm:presLayoutVars>
      </dgm:prSet>
      <dgm:spPr>
        <a:prstGeom prst="roundRect">
          <a:avLst/>
        </a:prstGeom>
      </dgm:spPr>
      <dgm:t>
        <a:bodyPr/>
        <a:lstStyle/>
        <a:p>
          <a:endParaRPr lang="en-GB"/>
        </a:p>
      </dgm:t>
    </dgm:pt>
    <dgm:pt modelId="{666E559B-597C-47E6-B0D9-78D1F67201AA}" type="pres">
      <dgm:prSet presAssocID="{608419FF-E3D7-4291-871D-5559152B5FFF}" presName="rootConnector" presStyleLbl="node4" presStyleIdx="1" presStyleCnt="11"/>
      <dgm:spPr/>
      <dgm:t>
        <a:bodyPr/>
        <a:lstStyle/>
        <a:p>
          <a:endParaRPr lang="en-GB"/>
        </a:p>
      </dgm:t>
    </dgm:pt>
    <dgm:pt modelId="{4109B452-C455-4B85-87DC-7064C3C4138B}" type="pres">
      <dgm:prSet presAssocID="{608419FF-E3D7-4291-871D-5559152B5FFF}" presName="hierChild4" presStyleCnt="0"/>
      <dgm:spPr/>
    </dgm:pt>
    <dgm:pt modelId="{7D8F8B73-FFD7-4352-B0FB-93040A5C88A3}" type="pres">
      <dgm:prSet presAssocID="{DBE43AC7-6E58-4715-951D-6CDED82E3932}" presName="Name37" presStyleLbl="parChTrans1D4" presStyleIdx="2" presStyleCnt="11"/>
      <dgm:spPr/>
      <dgm:t>
        <a:bodyPr/>
        <a:lstStyle/>
        <a:p>
          <a:endParaRPr lang="en-GB"/>
        </a:p>
      </dgm:t>
    </dgm:pt>
    <dgm:pt modelId="{06DC7342-6CF4-4973-AE26-6233B2EBA8BA}" type="pres">
      <dgm:prSet presAssocID="{95490768-B9D7-476F-B424-8061D356D987}" presName="hierRoot2" presStyleCnt="0">
        <dgm:presLayoutVars>
          <dgm:hierBranch val="init"/>
        </dgm:presLayoutVars>
      </dgm:prSet>
      <dgm:spPr/>
    </dgm:pt>
    <dgm:pt modelId="{4AE205A8-3F21-44A6-8213-9E2C9B44EA06}" type="pres">
      <dgm:prSet presAssocID="{95490768-B9D7-476F-B424-8061D356D987}" presName="rootComposite" presStyleCnt="0"/>
      <dgm:spPr/>
    </dgm:pt>
    <dgm:pt modelId="{DB552116-D9C7-4FF6-82BE-A4A6BFC214EA}" type="pres">
      <dgm:prSet presAssocID="{95490768-B9D7-476F-B424-8061D356D987}" presName="rootText" presStyleLbl="node4" presStyleIdx="2" presStyleCnt="11">
        <dgm:presLayoutVars>
          <dgm:chPref val="3"/>
        </dgm:presLayoutVars>
      </dgm:prSet>
      <dgm:spPr>
        <a:prstGeom prst="roundRect">
          <a:avLst/>
        </a:prstGeom>
      </dgm:spPr>
      <dgm:t>
        <a:bodyPr/>
        <a:lstStyle/>
        <a:p>
          <a:endParaRPr lang="en-GB"/>
        </a:p>
      </dgm:t>
    </dgm:pt>
    <dgm:pt modelId="{2702BB93-CC98-44D3-8698-4D4BD17E4727}" type="pres">
      <dgm:prSet presAssocID="{95490768-B9D7-476F-B424-8061D356D987}" presName="rootConnector" presStyleLbl="node4" presStyleIdx="2" presStyleCnt="11"/>
      <dgm:spPr/>
      <dgm:t>
        <a:bodyPr/>
        <a:lstStyle/>
        <a:p>
          <a:endParaRPr lang="en-GB"/>
        </a:p>
      </dgm:t>
    </dgm:pt>
    <dgm:pt modelId="{E88E9856-C907-4CF0-BF99-89B7FF9441F5}" type="pres">
      <dgm:prSet presAssocID="{95490768-B9D7-476F-B424-8061D356D987}" presName="hierChild4" presStyleCnt="0"/>
      <dgm:spPr/>
    </dgm:pt>
    <dgm:pt modelId="{0A4ECDB8-22E7-45F3-A6BD-355E65A9EF45}" type="pres">
      <dgm:prSet presAssocID="{2008B9C8-F792-48EA-9181-C2688215F0B0}" presName="Name37" presStyleLbl="parChTrans1D4" presStyleIdx="3" presStyleCnt="11"/>
      <dgm:spPr/>
      <dgm:t>
        <a:bodyPr/>
        <a:lstStyle/>
        <a:p>
          <a:endParaRPr lang="en-GB"/>
        </a:p>
      </dgm:t>
    </dgm:pt>
    <dgm:pt modelId="{18509612-DA63-4740-A2F9-C02F02A7167E}" type="pres">
      <dgm:prSet presAssocID="{4FB74E04-92AB-45C4-A75D-0E0B87F0DC89}" presName="hierRoot2" presStyleCnt="0">
        <dgm:presLayoutVars>
          <dgm:hierBranch val="init"/>
        </dgm:presLayoutVars>
      </dgm:prSet>
      <dgm:spPr/>
    </dgm:pt>
    <dgm:pt modelId="{FD28C22D-4CCD-4B0E-8851-CD857EF9762E}" type="pres">
      <dgm:prSet presAssocID="{4FB74E04-92AB-45C4-A75D-0E0B87F0DC89}" presName="rootComposite" presStyleCnt="0"/>
      <dgm:spPr/>
    </dgm:pt>
    <dgm:pt modelId="{381AFF15-EB53-441D-85BD-0F7FB601A95C}" type="pres">
      <dgm:prSet presAssocID="{4FB74E04-92AB-45C4-A75D-0E0B87F0DC89}" presName="rootText" presStyleLbl="node4" presStyleIdx="3" presStyleCnt="11">
        <dgm:presLayoutVars>
          <dgm:chPref val="3"/>
        </dgm:presLayoutVars>
      </dgm:prSet>
      <dgm:spPr>
        <a:prstGeom prst="roundRect">
          <a:avLst/>
        </a:prstGeom>
      </dgm:spPr>
      <dgm:t>
        <a:bodyPr/>
        <a:lstStyle/>
        <a:p>
          <a:endParaRPr lang="en-GB"/>
        </a:p>
      </dgm:t>
    </dgm:pt>
    <dgm:pt modelId="{7B91E66D-C3F6-446B-BED6-FFFB0B626263}" type="pres">
      <dgm:prSet presAssocID="{4FB74E04-92AB-45C4-A75D-0E0B87F0DC89}" presName="rootConnector" presStyleLbl="node4" presStyleIdx="3" presStyleCnt="11"/>
      <dgm:spPr/>
      <dgm:t>
        <a:bodyPr/>
        <a:lstStyle/>
        <a:p>
          <a:endParaRPr lang="en-GB"/>
        </a:p>
      </dgm:t>
    </dgm:pt>
    <dgm:pt modelId="{3599CEBF-776B-4453-8AB2-4F9B9B46CA83}" type="pres">
      <dgm:prSet presAssocID="{4FB74E04-92AB-45C4-A75D-0E0B87F0DC89}" presName="hierChild4" presStyleCnt="0"/>
      <dgm:spPr/>
    </dgm:pt>
    <dgm:pt modelId="{2E3FE57C-AE0D-4E9C-8622-27093E6390DF}" type="pres">
      <dgm:prSet presAssocID="{4FB74E04-92AB-45C4-A75D-0E0B87F0DC89}" presName="hierChild5" presStyleCnt="0"/>
      <dgm:spPr/>
    </dgm:pt>
    <dgm:pt modelId="{5433DF53-02D2-4132-B6E8-5AA70F6FE325}" type="pres">
      <dgm:prSet presAssocID="{95490768-B9D7-476F-B424-8061D356D987}" presName="hierChild5" presStyleCnt="0"/>
      <dgm:spPr/>
    </dgm:pt>
    <dgm:pt modelId="{F62DD50D-EE18-44B7-837D-7991287B33AE}" type="pres">
      <dgm:prSet presAssocID="{B499DDD9-AB0B-476E-A73A-B4F545C2E68C}" presName="Name37" presStyleLbl="parChTrans1D4" presStyleIdx="4" presStyleCnt="11"/>
      <dgm:spPr/>
      <dgm:t>
        <a:bodyPr/>
        <a:lstStyle/>
        <a:p>
          <a:endParaRPr lang="en-GB"/>
        </a:p>
      </dgm:t>
    </dgm:pt>
    <dgm:pt modelId="{D8AAEAFB-104C-4730-842C-5EAE6A2D1652}" type="pres">
      <dgm:prSet presAssocID="{3DF41FBE-12F0-447F-A910-57AD500C25CB}" presName="hierRoot2" presStyleCnt="0">
        <dgm:presLayoutVars>
          <dgm:hierBranch val="init"/>
        </dgm:presLayoutVars>
      </dgm:prSet>
      <dgm:spPr/>
    </dgm:pt>
    <dgm:pt modelId="{9A2DF3FF-C19B-4057-8FD7-6F92537ABC03}" type="pres">
      <dgm:prSet presAssocID="{3DF41FBE-12F0-447F-A910-57AD500C25CB}" presName="rootComposite" presStyleCnt="0"/>
      <dgm:spPr/>
    </dgm:pt>
    <dgm:pt modelId="{D11FE579-B4B0-4500-9C71-E6DAA3B55DDB}" type="pres">
      <dgm:prSet presAssocID="{3DF41FBE-12F0-447F-A910-57AD500C25CB}" presName="rootText" presStyleLbl="node4" presStyleIdx="4" presStyleCnt="11" custLinFactNeighborY="0">
        <dgm:presLayoutVars>
          <dgm:chPref val="3"/>
        </dgm:presLayoutVars>
      </dgm:prSet>
      <dgm:spPr>
        <a:prstGeom prst="roundRect">
          <a:avLst/>
        </a:prstGeom>
      </dgm:spPr>
      <dgm:t>
        <a:bodyPr/>
        <a:lstStyle/>
        <a:p>
          <a:endParaRPr lang="en-GB"/>
        </a:p>
      </dgm:t>
    </dgm:pt>
    <dgm:pt modelId="{BEC05389-F9DA-4F7D-A697-C8080E4832F7}" type="pres">
      <dgm:prSet presAssocID="{3DF41FBE-12F0-447F-A910-57AD500C25CB}" presName="rootConnector" presStyleLbl="node4" presStyleIdx="4" presStyleCnt="11"/>
      <dgm:spPr/>
      <dgm:t>
        <a:bodyPr/>
        <a:lstStyle/>
        <a:p>
          <a:endParaRPr lang="en-GB"/>
        </a:p>
      </dgm:t>
    </dgm:pt>
    <dgm:pt modelId="{81D55AA4-FA01-4CAD-A2AC-3824BD2C39F4}" type="pres">
      <dgm:prSet presAssocID="{3DF41FBE-12F0-447F-A910-57AD500C25CB}" presName="hierChild4" presStyleCnt="0"/>
      <dgm:spPr/>
    </dgm:pt>
    <dgm:pt modelId="{4F01C73B-F2D0-4385-93B7-36E671A17CC6}" type="pres">
      <dgm:prSet presAssocID="{8491CAA2-2B5B-4185-9AEF-B454CD29739F}" presName="Name37" presStyleLbl="parChTrans1D4" presStyleIdx="5" presStyleCnt="11"/>
      <dgm:spPr/>
      <dgm:t>
        <a:bodyPr/>
        <a:lstStyle/>
        <a:p>
          <a:endParaRPr lang="en-GB"/>
        </a:p>
      </dgm:t>
    </dgm:pt>
    <dgm:pt modelId="{5F52293B-1708-4B1C-8F71-EA9E44D3C44F}" type="pres">
      <dgm:prSet presAssocID="{501E5E9F-A90A-4A2A-8B65-8EA002940334}" presName="hierRoot2" presStyleCnt="0">
        <dgm:presLayoutVars>
          <dgm:hierBranch val="init"/>
        </dgm:presLayoutVars>
      </dgm:prSet>
      <dgm:spPr/>
    </dgm:pt>
    <dgm:pt modelId="{FD6CFA6D-2759-4987-8933-241DD32600A8}" type="pres">
      <dgm:prSet presAssocID="{501E5E9F-A90A-4A2A-8B65-8EA002940334}" presName="rootComposite" presStyleCnt="0"/>
      <dgm:spPr/>
    </dgm:pt>
    <dgm:pt modelId="{9DE80190-CBA6-486E-9687-1C9CB772CF97}" type="pres">
      <dgm:prSet presAssocID="{501E5E9F-A90A-4A2A-8B65-8EA002940334}" presName="rootText" presStyleLbl="node4" presStyleIdx="5" presStyleCnt="11">
        <dgm:presLayoutVars>
          <dgm:chPref val="3"/>
        </dgm:presLayoutVars>
      </dgm:prSet>
      <dgm:spPr>
        <a:prstGeom prst="roundRect">
          <a:avLst/>
        </a:prstGeom>
      </dgm:spPr>
      <dgm:t>
        <a:bodyPr/>
        <a:lstStyle/>
        <a:p>
          <a:endParaRPr lang="en-GB"/>
        </a:p>
      </dgm:t>
    </dgm:pt>
    <dgm:pt modelId="{4AD39EAD-9D8E-4BD7-ABAD-84C32FFAB471}" type="pres">
      <dgm:prSet presAssocID="{501E5E9F-A90A-4A2A-8B65-8EA002940334}" presName="rootConnector" presStyleLbl="node4" presStyleIdx="5" presStyleCnt="11"/>
      <dgm:spPr/>
      <dgm:t>
        <a:bodyPr/>
        <a:lstStyle/>
        <a:p>
          <a:endParaRPr lang="en-GB"/>
        </a:p>
      </dgm:t>
    </dgm:pt>
    <dgm:pt modelId="{6A9AE0E8-A06C-4233-8148-39546B5C41A0}" type="pres">
      <dgm:prSet presAssocID="{501E5E9F-A90A-4A2A-8B65-8EA002940334}" presName="hierChild4" presStyleCnt="0"/>
      <dgm:spPr/>
    </dgm:pt>
    <dgm:pt modelId="{B227E63E-A2CF-4113-AF20-F886C5D84B9D}" type="pres">
      <dgm:prSet presAssocID="{F846C238-495C-4F88-A653-93B6A779E09D}" presName="Name37" presStyleLbl="parChTrans1D4" presStyleIdx="6" presStyleCnt="11"/>
      <dgm:spPr/>
      <dgm:t>
        <a:bodyPr/>
        <a:lstStyle/>
        <a:p>
          <a:endParaRPr lang="en-GB"/>
        </a:p>
      </dgm:t>
    </dgm:pt>
    <dgm:pt modelId="{A58479F9-2171-425E-9AE7-D4F05489320A}" type="pres">
      <dgm:prSet presAssocID="{CCAD4DCE-19AA-4442-98FB-A7F24E447580}" presName="hierRoot2" presStyleCnt="0">
        <dgm:presLayoutVars>
          <dgm:hierBranch val="init"/>
        </dgm:presLayoutVars>
      </dgm:prSet>
      <dgm:spPr/>
    </dgm:pt>
    <dgm:pt modelId="{F90D49C4-7E98-4DD4-BA39-3CFC4B41797D}" type="pres">
      <dgm:prSet presAssocID="{CCAD4DCE-19AA-4442-98FB-A7F24E447580}" presName="rootComposite" presStyleCnt="0"/>
      <dgm:spPr/>
    </dgm:pt>
    <dgm:pt modelId="{2A2E4CAE-C71D-42F4-A166-1790E709E696}" type="pres">
      <dgm:prSet presAssocID="{CCAD4DCE-19AA-4442-98FB-A7F24E447580}" presName="rootText" presStyleLbl="node4" presStyleIdx="6" presStyleCnt="11" custLinFactNeighborX="90256" custLinFactNeighborY="13875">
        <dgm:presLayoutVars>
          <dgm:chPref val="3"/>
        </dgm:presLayoutVars>
      </dgm:prSet>
      <dgm:spPr>
        <a:prstGeom prst="roundRect">
          <a:avLst/>
        </a:prstGeom>
      </dgm:spPr>
      <dgm:t>
        <a:bodyPr/>
        <a:lstStyle/>
        <a:p>
          <a:endParaRPr lang="en-GB"/>
        </a:p>
      </dgm:t>
    </dgm:pt>
    <dgm:pt modelId="{38D312D3-335C-46F5-A182-342BC080CC85}" type="pres">
      <dgm:prSet presAssocID="{CCAD4DCE-19AA-4442-98FB-A7F24E447580}" presName="rootConnector" presStyleLbl="node4" presStyleIdx="6" presStyleCnt="11"/>
      <dgm:spPr/>
      <dgm:t>
        <a:bodyPr/>
        <a:lstStyle/>
        <a:p>
          <a:endParaRPr lang="en-GB"/>
        </a:p>
      </dgm:t>
    </dgm:pt>
    <dgm:pt modelId="{6EF4FFAD-8E1B-4043-8EF3-567DD3A38FDF}" type="pres">
      <dgm:prSet presAssocID="{CCAD4DCE-19AA-4442-98FB-A7F24E447580}" presName="hierChild4" presStyleCnt="0"/>
      <dgm:spPr/>
    </dgm:pt>
    <dgm:pt modelId="{C51EC6EA-3C74-4592-98F2-15EF083038F5}" type="pres">
      <dgm:prSet presAssocID="{CCAD4DCE-19AA-4442-98FB-A7F24E447580}" presName="hierChild5" presStyleCnt="0"/>
      <dgm:spPr/>
    </dgm:pt>
    <dgm:pt modelId="{00A42277-2169-4699-BAA2-D931AEA685A5}" type="pres">
      <dgm:prSet presAssocID="{501E5E9F-A90A-4A2A-8B65-8EA002940334}" presName="hierChild5" presStyleCnt="0"/>
      <dgm:spPr/>
    </dgm:pt>
    <dgm:pt modelId="{E96A3944-257C-4C0F-A7C7-F0D40542C1C2}" type="pres">
      <dgm:prSet presAssocID="{3DF41FBE-12F0-447F-A910-57AD500C25CB}" presName="hierChild5" presStyleCnt="0"/>
      <dgm:spPr/>
    </dgm:pt>
    <dgm:pt modelId="{B44C13D8-0221-40BA-9877-E766C832B4E4}" type="pres">
      <dgm:prSet presAssocID="{29E0D62F-5AE1-433B-BD0D-529FC22077EA}" presName="Name37" presStyleLbl="parChTrans1D4" presStyleIdx="7" presStyleCnt="11"/>
      <dgm:spPr/>
      <dgm:t>
        <a:bodyPr/>
        <a:lstStyle/>
        <a:p>
          <a:endParaRPr lang="en-GB"/>
        </a:p>
      </dgm:t>
    </dgm:pt>
    <dgm:pt modelId="{574EB273-0CB1-4A54-91C2-4844ADC3DD18}" type="pres">
      <dgm:prSet presAssocID="{494F5419-D741-4BC6-B482-3800DDF90A05}" presName="hierRoot2" presStyleCnt="0">
        <dgm:presLayoutVars>
          <dgm:hierBranch val="init"/>
        </dgm:presLayoutVars>
      </dgm:prSet>
      <dgm:spPr/>
    </dgm:pt>
    <dgm:pt modelId="{5C992BD9-631D-4B2A-8FE9-968E7ED22A3A}" type="pres">
      <dgm:prSet presAssocID="{494F5419-D741-4BC6-B482-3800DDF90A05}" presName="rootComposite" presStyleCnt="0"/>
      <dgm:spPr/>
    </dgm:pt>
    <dgm:pt modelId="{CA8B3D91-E263-4E90-A16E-238E147549A6}" type="pres">
      <dgm:prSet presAssocID="{494F5419-D741-4BC6-B482-3800DDF90A05}" presName="rootText" presStyleLbl="node4" presStyleIdx="7" presStyleCnt="11">
        <dgm:presLayoutVars>
          <dgm:chPref val="3"/>
        </dgm:presLayoutVars>
      </dgm:prSet>
      <dgm:spPr>
        <a:prstGeom prst="roundRect">
          <a:avLst/>
        </a:prstGeom>
      </dgm:spPr>
      <dgm:t>
        <a:bodyPr/>
        <a:lstStyle/>
        <a:p>
          <a:endParaRPr lang="en-GB"/>
        </a:p>
      </dgm:t>
    </dgm:pt>
    <dgm:pt modelId="{49C591B3-7ECB-4218-9F34-01AE005DB55F}" type="pres">
      <dgm:prSet presAssocID="{494F5419-D741-4BC6-B482-3800DDF90A05}" presName="rootConnector" presStyleLbl="node4" presStyleIdx="7" presStyleCnt="11"/>
      <dgm:spPr/>
      <dgm:t>
        <a:bodyPr/>
        <a:lstStyle/>
        <a:p>
          <a:endParaRPr lang="en-GB"/>
        </a:p>
      </dgm:t>
    </dgm:pt>
    <dgm:pt modelId="{E09EEE96-C04E-461A-8D7A-5C6AC05B0E7B}" type="pres">
      <dgm:prSet presAssocID="{494F5419-D741-4BC6-B482-3800DDF90A05}" presName="hierChild4" presStyleCnt="0"/>
      <dgm:spPr/>
    </dgm:pt>
    <dgm:pt modelId="{4B30760D-EFD3-4904-A7DF-F728DFD2771F}" type="pres">
      <dgm:prSet presAssocID="{BF36AB66-EAAE-4706-B9FF-3F42F85C8EA7}" presName="Name37" presStyleLbl="parChTrans1D4" presStyleIdx="8" presStyleCnt="11"/>
      <dgm:spPr/>
      <dgm:t>
        <a:bodyPr/>
        <a:lstStyle/>
        <a:p>
          <a:endParaRPr lang="en-GB"/>
        </a:p>
      </dgm:t>
    </dgm:pt>
    <dgm:pt modelId="{68CCA232-DB14-4BE0-B1F0-11D3C82AC5A7}" type="pres">
      <dgm:prSet presAssocID="{9C58D437-F084-4571-916F-793D3808B799}" presName="hierRoot2" presStyleCnt="0">
        <dgm:presLayoutVars>
          <dgm:hierBranch val="init"/>
        </dgm:presLayoutVars>
      </dgm:prSet>
      <dgm:spPr/>
    </dgm:pt>
    <dgm:pt modelId="{9316AA59-D012-464F-B05C-2CB449BACF8D}" type="pres">
      <dgm:prSet presAssocID="{9C58D437-F084-4571-916F-793D3808B799}" presName="rootComposite" presStyleCnt="0"/>
      <dgm:spPr/>
    </dgm:pt>
    <dgm:pt modelId="{B49627A6-BBC8-4003-B8AE-01CC4C51BFBC}" type="pres">
      <dgm:prSet presAssocID="{9C58D437-F084-4571-916F-793D3808B799}" presName="rootText" presStyleLbl="node4" presStyleIdx="8" presStyleCnt="11">
        <dgm:presLayoutVars>
          <dgm:chPref val="3"/>
        </dgm:presLayoutVars>
      </dgm:prSet>
      <dgm:spPr>
        <a:prstGeom prst="roundRect">
          <a:avLst/>
        </a:prstGeom>
      </dgm:spPr>
      <dgm:t>
        <a:bodyPr/>
        <a:lstStyle/>
        <a:p>
          <a:endParaRPr lang="en-GB"/>
        </a:p>
      </dgm:t>
    </dgm:pt>
    <dgm:pt modelId="{9FBD21FD-53DD-45B9-BFB6-10F6AC06E22E}" type="pres">
      <dgm:prSet presAssocID="{9C58D437-F084-4571-916F-793D3808B799}" presName="rootConnector" presStyleLbl="node4" presStyleIdx="8" presStyleCnt="11"/>
      <dgm:spPr/>
      <dgm:t>
        <a:bodyPr/>
        <a:lstStyle/>
        <a:p>
          <a:endParaRPr lang="en-GB"/>
        </a:p>
      </dgm:t>
    </dgm:pt>
    <dgm:pt modelId="{C2C912DD-D650-4774-8D0D-01AC79108ECB}" type="pres">
      <dgm:prSet presAssocID="{9C58D437-F084-4571-916F-793D3808B799}" presName="hierChild4" presStyleCnt="0"/>
      <dgm:spPr/>
    </dgm:pt>
    <dgm:pt modelId="{34F45F18-C106-4BA1-84F2-E0FC8724B161}" type="pres">
      <dgm:prSet presAssocID="{9C58D437-F084-4571-916F-793D3808B799}" presName="hierChild5" presStyleCnt="0"/>
      <dgm:spPr/>
    </dgm:pt>
    <dgm:pt modelId="{C4B6E21D-4625-484E-B5FB-FC8DF3BFF464}" type="pres">
      <dgm:prSet presAssocID="{8DE09CAB-8CA6-4F59-9EEF-E243F543A609}" presName="Name37" presStyleLbl="parChTrans1D4" presStyleIdx="9" presStyleCnt="11"/>
      <dgm:spPr/>
      <dgm:t>
        <a:bodyPr/>
        <a:lstStyle/>
        <a:p>
          <a:endParaRPr lang="en-GB"/>
        </a:p>
      </dgm:t>
    </dgm:pt>
    <dgm:pt modelId="{30DD8D92-190D-4DC3-9F17-FD1275541FE4}" type="pres">
      <dgm:prSet presAssocID="{2935174E-6161-4F7D-90E2-E2D74692D07C}" presName="hierRoot2" presStyleCnt="0">
        <dgm:presLayoutVars>
          <dgm:hierBranch val="init"/>
        </dgm:presLayoutVars>
      </dgm:prSet>
      <dgm:spPr/>
    </dgm:pt>
    <dgm:pt modelId="{56C281C5-DB18-460C-AE1B-9AF5D3E7C942}" type="pres">
      <dgm:prSet presAssocID="{2935174E-6161-4F7D-90E2-E2D74692D07C}" presName="rootComposite" presStyleCnt="0"/>
      <dgm:spPr/>
    </dgm:pt>
    <dgm:pt modelId="{26FE390F-7D3E-4066-B1AC-488F896110CA}" type="pres">
      <dgm:prSet presAssocID="{2935174E-6161-4F7D-90E2-E2D74692D07C}" presName="rootText" presStyleLbl="node4" presStyleIdx="9" presStyleCnt="11">
        <dgm:presLayoutVars>
          <dgm:chPref val="3"/>
        </dgm:presLayoutVars>
      </dgm:prSet>
      <dgm:spPr>
        <a:prstGeom prst="roundRect">
          <a:avLst/>
        </a:prstGeom>
      </dgm:spPr>
      <dgm:t>
        <a:bodyPr/>
        <a:lstStyle/>
        <a:p>
          <a:endParaRPr lang="en-GB"/>
        </a:p>
      </dgm:t>
    </dgm:pt>
    <dgm:pt modelId="{CB41444A-DE1B-4527-A92F-65716DDE4F57}" type="pres">
      <dgm:prSet presAssocID="{2935174E-6161-4F7D-90E2-E2D74692D07C}" presName="rootConnector" presStyleLbl="node4" presStyleIdx="9" presStyleCnt="11"/>
      <dgm:spPr/>
      <dgm:t>
        <a:bodyPr/>
        <a:lstStyle/>
        <a:p>
          <a:endParaRPr lang="en-GB"/>
        </a:p>
      </dgm:t>
    </dgm:pt>
    <dgm:pt modelId="{BA6CBADE-DDC4-4B3B-9C5E-E012ABB76FAB}" type="pres">
      <dgm:prSet presAssocID="{2935174E-6161-4F7D-90E2-E2D74692D07C}" presName="hierChild4" presStyleCnt="0"/>
      <dgm:spPr/>
    </dgm:pt>
    <dgm:pt modelId="{DEA824F7-993B-4B7D-BF3F-86A710062B92}" type="pres">
      <dgm:prSet presAssocID="{9D02E588-E6FC-46F4-80B7-C79270CD7959}" presName="Name37" presStyleLbl="parChTrans1D4" presStyleIdx="10" presStyleCnt="11"/>
      <dgm:spPr/>
      <dgm:t>
        <a:bodyPr/>
        <a:lstStyle/>
        <a:p>
          <a:endParaRPr lang="en-GB"/>
        </a:p>
      </dgm:t>
    </dgm:pt>
    <dgm:pt modelId="{21DFF8E9-CDA6-4DCA-B06D-76490CC08807}" type="pres">
      <dgm:prSet presAssocID="{2B1344D1-56F4-419D-9B9B-25F2D32855FE}" presName="hierRoot2" presStyleCnt="0">
        <dgm:presLayoutVars>
          <dgm:hierBranch val="init"/>
        </dgm:presLayoutVars>
      </dgm:prSet>
      <dgm:spPr/>
    </dgm:pt>
    <dgm:pt modelId="{3AFB611B-64DB-41EB-8BB9-9BD248CB1D7D}" type="pres">
      <dgm:prSet presAssocID="{2B1344D1-56F4-419D-9B9B-25F2D32855FE}" presName="rootComposite" presStyleCnt="0"/>
      <dgm:spPr/>
    </dgm:pt>
    <dgm:pt modelId="{990A07E5-12C0-4AE9-BA2F-5B9C665293D0}" type="pres">
      <dgm:prSet presAssocID="{2B1344D1-56F4-419D-9B9B-25F2D32855FE}" presName="rootText" presStyleLbl="node4" presStyleIdx="10" presStyleCnt="11" custLinFactNeighborY="-2638">
        <dgm:presLayoutVars>
          <dgm:chPref val="3"/>
        </dgm:presLayoutVars>
      </dgm:prSet>
      <dgm:spPr/>
      <dgm:t>
        <a:bodyPr/>
        <a:lstStyle/>
        <a:p>
          <a:endParaRPr lang="en-GB"/>
        </a:p>
      </dgm:t>
    </dgm:pt>
    <dgm:pt modelId="{0BBA979D-1BCD-4344-9DAA-F07C34DF07C3}" type="pres">
      <dgm:prSet presAssocID="{2B1344D1-56F4-419D-9B9B-25F2D32855FE}" presName="rootConnector" presStyleLbl="node4" presStyleIdx="10" presStyleCnt="11"/>
      <dgm:spPr/>
      <dgm:t>
        <a:bodyPr/>
        <a:lstStyle/>
        <a:p>
          <a:endParaRPr lang="en-GB"/>
        </a:p>
      </dgm:t>
    </dgm:pt>
    <dgm:pt modelId="{CD9CB8AE-8280-415F-BA83-2DAAEC7E75CA}" type="pres">
      <dgm:prSet presAssocID="{2B1344D1-56F4-419D-9B9B-25F2D32855FE}" presName="hierChild4" presStyleCnt="0"/>
      <dgm:spPr/>
    </dgm:pt>
    <dgm:pt modelId="{48C644F9-C81B-46DC-9BD9-00E83BD585D9}" type="pres">
      <dgm:prSet presAssocID="{2B1344D1-56F4-419D-9B9B-25F2D32855FE}" presName="hierChild5" presStyleCnt="0"/>
      <dgm:spPr/>
    </dgm:pt>
    <dgm:pt modelId="{B041A928-6124-41BD-B597-DF603383113E}" type="pres">
      <dgm:prSet presAssocID="{2935174E-6161-4F7D-90E2-E2D74692D07C}" presName="hierChild5" presStyleCnt="0"/>
      <dgm:spPr/>
    </dgm:pt>
    <dgm:pt modelId="{68C7ADF2-2C43-4553-8ED0-73FDCFB21556}" type="pres">
      <dgm:prSet presAssocID="{494F5419-D741-4BC6-B482-3800DDF90A05}" presName="hierChild5" presStyleCnt="0"/>
      <dgm:spPr/>
    </dgm:pt>
    <dgm:pt modelId="{2488C3E5-E2EB-45BC-A775-D68D1CB0E786}" type="pres">
      <dgm:prSet presAssocID="{608419FF-E3D7-4291-871D-5559152B5FFF}" presName="hierChild5" presStyleCnt="0"/>
      <dgm:spPr/>
    </dgm:pt>
    <dgm:pt modelId="{2A73CF1B-DBC4-477C-A15E-AA8F43037A68}" type="pres">
      <dgm:prSet presAssocID="{BE52655D-D423-465D-AD3A-D5588E5BA6E2}" presName="hierChild5" presStyleCnt="0"/>
      <dgm:spPr/>
    </dgm:pt>
    <dgm:pt modelId="{E90ED874-4806-410E-8B0B-164544EC1B2C}" type="pres">
      <dgm:prSet presAssocID="{6AE4A867-6276-4AA7-8CC5-F10BD5AEAD88}" presName="hierChild5" presStyleCnt="0"/>
      <dgm:spPr/>
    </dgm:pt>
    <dgm:pt modelId="{DB37615A-BE25-42B2-90DC-D7676F75BF8D}" type="pres">
      <dgm:prSet presAssocID="{D729E7E3-3A58-4A5E-8F06-1B73FDB749D1}" presName="hierChild3" presStyleCnt="0"/>
      <dgm:spPr/>
    </dgm:pt>
  </dgm:ptLst>
  <dgm:cxnLst>
    <dgm:cxn modelId="{B26DD19A-D5FE-4D31-9D47-499649F64BDE}" srcId="{95490768-B9D7-476F-B424-8061D356D987}" destId="{4FB74E04-92AB-45C4-A75D-0E0B87F0DC89}" srcOrd="0" destOrd="0" parTransId="{2008B9C8-F792-48EA-9181-C2688215F0B0}" sibTransId="{817BB64C-088B-44FF-930D-F931CCAE651F}"/>
    <dgm:cxn modelId="{354C7C6F-AE9F-4F9E-817E-986AAFF3A241}" type="presOf" srcId="{F846C238-495C-4F88-A653-93B6A779E09D}" destId="{B227E63E-A2CF-4113-AF20-F886C5D84B9D}" srcOrd="0" destOrd="0" presId="urn:microsoft.com/office/officeart/2005/8/layout/orgChart1"/>
    <dgm:cxn modelId="{099C43DA-BC3C-435A-8BF4-932122B2F5D2}" srcId="{494F5419-D741-4BC6-B482-3800DDF90A05}" destId="{2935174E-6161-4F7D-90E2-E2D74692D07C}" srcOrd="1" destOrd="0" parTransId="{8DE09CAB-8CA6-4F59-9EEF-E243F543A609}" sibTransId="{40ECBD1D-C287-48C9-B072-65FFD17C75F4}"/>
    <dgm:cxn modelId="{0850CA43-2248-4104-944F-6EF8EBD67387}" srcId="{D729E7E3-3A58-4A5E-8F06-1B73FDB749D1}" destId="{6AE4A867-6276-4AA7-8CC5-F10BD5AEAD88}" srcOrd="0" destOrd="0" parTransId="{2C12D1A7-BE81-4DC5-AD76-46D7A803C715}" sibTransId="{530854AE-0B71-476D-8409-E3E60AE2CD1B}"/>
    <dgm:cxn modelId="{1B800C22-3F15-4AEE-9998-CC870A244A44}" type="presOf" srcId="{895DC8AA-52D4-46BF-9683-353D4A3F9A8B}" destId="{DC260062-F983-4507-92EE-96E845FDBF85}" srcOrd="0" destOrd="0" presId="urn:microsoft.com/office/officeart/2005/8/layout/orgChart1"/>
    <dgm:cxn modelId="{E8598727-3507-495B-B701-75AFED900733}" type="presOf" srcId="{501E5E9F-A90A-4A2A-8B65-8EA002940334}" destId="{9DE80190-CBA6-486E-9687-1C9CB772CF97}" srcOrd="0" destOrd="0" presId="urn:microsoft.com/office/officeart/2005/8/layout/orgChart1"/>
    <dgm:cxn modelId="{A1A50CF2-C1B1-41B0-B381-CD4C3C8ED122}" type="presOf" srcId="{2008B9C8-F792-48EA-9181-C2688215F0B0}" destId="{0A4ECDB8-22E7-45F3-A6BD-355E65A9EF45}" srcOrd="0" destOrd="0" presId="urn:microsoft.com/office/officeart/2005/8/layout/orgChart1"/>
    <dgm:cxn modelId="{170FC997-7083-40A9-85B6-6BE56C58CAE7}" type="presOf" srcId="{CCAD4DCE-19AA-4442-98FB-A7F24E447580}" destId="{2A2E4CAE-C71D-42F4-A166-1790E709E696}" srcOrd="0" destOrd="0" presId="urn:microsoft.com/office/officeart/2005/8/layout/orgChart1"/>
    <dgm:cxn modelId="{97028E5C-3869-42C9-857E-722317E14CF7}" type="presOf" srcId="{95490768-B9D7-476F-B424-8061D356D987}" destId="{DB552116-D9C7-4FF6-82BE-A4A6BFC214EA}" srcOrd="0" destOrd="0" presId="urn:microsoft.com/office/officeart/2005/8/layout/orgChart1"/>
    <dgm:cxn modelId="{16340F9F-6613-4AEF-BD34-33ABC50B6E48}" type="presOf" srcId="{7621BDB9-0B71-49C9-A348-5A7F68DB55D5}" destId="{45363DAF-2F47-4362-B8D2-34A38E17ED7C}" srcOrd="1" destOrd="0" presId="urn:microsoft.com/office/officeart/2005/8/layout/orgChart1"/>
    <dgm:cxn modelId="{F15A2117-E1B0-4C57-BAD3-B0FF1A83641F}" type="presOf" srcId="{B499DDD9-AB0B-476E-A73A-B4F545C2E68C}" destId="{F62DD50D-EE18-44B7-837D-7991287B33AE}" srcOrd="0" destOrd="0" presId="urn:microsoft.com/office/officeart/2005/8/layout/orgChart1"/>
    <dgm:cxn modelId="{0FF4294C-0B53-4C8E-884B-F7FE99E74947}" type="presOf" srcId="{D729E7E3-3A58-4A5E-8F06-1B73FDB749D1}" destId="{03EBF0B2-23B8-44BE-94AA-7C67C0E2ED35}" srcOrd="0" destOrd="0" presId="urn:microsoft.com/office/officeart/2005/8/layout/orgChart1"/>
    <dgm:cxn modelId="{170B7D77-CC76-48B0-B523-3B83997EBAD7}" type="presOf" srcId="{8DE09CAB-8CA6-4F59-9EEF-E243F543A609}" destId="{C4B6E21D-4625-484E-B5FB-FC8DF3BFF464}" srcOrd="0" destOrd="0" presId="urn:microsoft.com/office/officeart/2005/8/layout/orgChart1"/>
    <dgm:cxn modelId="{FDE39F8D-B80B-4A72-B59E-D5AFDB435C64}" type="presOf" srcId="{3DF41FBE-12F0-447F-A910-57AD500C25CB}" destId="{BEC05389-F9DA-4F7D-A697-C8080E4832F7}" srcOrd="1" destOrd="0" presId="urn:microsoft.com/office/officeart/2005/8/layout/orgChart1"/>
    <dgm:cxn modelId="{F0456A0D-A45B-47CD-928C-2C98A24C54D3}" srcId="{3DF41FBE-12F0-447F-A910-57AD500C25CB}" destId="{501E5E9F-A90A-4A2A-8B65-8EA002940334}" srcOrd="0" destOrd="0" parTransId="{8491CAA2-2B5B-4185-9AEF-B454CD29739F}" sibTransId="{D2140510-0D60-411F-8B41-619354FDDFEE}"/>
    <dgm:cxn modelId="{404F316F-7707-4F68-8253-C1990EAF873E}" type="presOf" srcId="{29E0D62F-5AE1-433B-BD0D-529FC22077EA}" destId="{B44C13D8-0221-40BA-9877-E766C832B4E4}" srcOrd="0" destOrd="0" presId="urn:microsoft.com/office/officeart/2005/8/layout/orgChart1"/>
    <dgm:cxn modelId="{D18E0ED5-4C3C-4DB8-874D-95B5EF36B0B2}" type="presOf" srcId="{4FB74E04-92AB-45C4-A75D-0E0B87F0DC89}" destId="{381AFF15-EB53-441D-85BD-0F7FB601A95C}" srcOrd="0" destOrd="0" presId="urn:microsoft.com/office/officeart/2005/8/layout/orgChart1"/>
    <dgm:cxn modelId="{E5C2FCAD-FC2E-48C3-9799-FDA64B114F93}" type="presOf" srcId="{D729E7E3-3A58-4A5E-8F06-1B73FDB749D1}" destId="{8DD48330-7C23-4E36-9A71-4BE6AA90EF07}" srcOrd="1" destOrd="0" presId="urn:microsoft.com/office/officeart/2005/8/layout/orgChart1"/>
    <dgm:cxn modelId="{3A4015C7-4B54-45D9-BDD2-95ECC9FE3FF9}" type="presOf" srcId="{3AD02292-432E-4BEF-B465-AC7B55F14075}" destId="{B12F7E2D-ABF2-4D50-93C4-18A2C8FB750F}" srcOrd="0" destOrd="0" presId="urn:microsoft.com/office/officeart/2005/8/layout/orgChart1"/>
    <dgm:cxn modelId="{B6996737-13CB-41E2-90B4-8FC1B4D91970}" type="presOf" srcId="{494F5419-D741-4BC6-B482-3800DDF90A05}" destId="{49C591B3-7ECB-4218-9F34-01AE005DB55F}" srcOrd="1" destOrd="0" presId="urn:microsoft.com/office/officeart/2005/8/layout/orgChart1"/>
    <dgm:cxn modelId="{EEF5D97F-92C9-4520-9C06-08F5761E2214}" srcId="{2935174E-6161-4F7D-90E2-E2D74692D07C}" destId="{2B1344D1-56F4-419D-9B9B-25F2D32855FE}" srcOrd="0" destOrd="0" parTransId="{9D02E588-E6FC-46F4-80B7-C79270CD7959}" sibTransId="{3A340ED9-EA92-4722-8F3E-632E56846416}"/>
    <dgm:cxn modelId="{775451F1-D23E-447A-A881-00C5B13893CE}" type="presOf" srcId="{608419FF-E3D7-4291-871D-5559152B5FFF}" destId="{FEC817D1-9721-4CD2-98A3-1980E9383BE6}" srcOrd="0" destOrd="0" presId="urn:microsoft.com/office/officeart/2005/8/layout/orgChart1"/>
    <dgm:cxn modelId="{0394214B-6ED1-4244-8CAF-FB9D4F5A5530}" type="presOf" srcId="{95490768-B9D7-476F-B424-8061D356D987}" destId="{2702BB93-CC98-44D3-8698-4D4BD17E4727}" srcOrd="1" destOrd="0" presId="urn:microsoft.com/office/officeart/2005/8/layout/orgChart1"/>
    <dgm:cxn modelId="{FDA60D43-3DDC-44DE-8BA0-B8FA8FB5A8A6}" type="presOf" srcId="{2B1344D1-56F4-419D-9B9B-25F2D32855FE}" destId="{0BBA979D-1BCD-4344-9DAA-F07C34DF07C3}" srcOrd="1" destOrd="0" presId="urn:microsoft.com/office/officeart/2005/8/layout/orgChart1"/>
    <dgm:cxn modelId="{56441286-817E-493D-86E7-65EEF11BB67D}" type="presOf" srcId="{9C58D437-F084-4571-916F-793D3808B799}" destId="{B49627A6-BBC8-4003-B8AE-01CC4C51BFBC}" srcOrd="0" destOrd="0" presId="urn:microsoft.com/office/officeart/2005/8/layout/orgChart1"/>
    <dgm:cxn modelId="{0572DAA4-1D3A-479C-A524-2FF56875318B}" type="presOf" srcId="{6AE4A867-6276-4AA7-8CC5-F10BD5AEAD88}" destId="{BB8D164D-6198-400D-AACE-B1095EAD5B92}" srcOrd="0" destOrd="0" presId="urn:microsoft.com/office/officeart/2005/8/layout/orgChart1"/>
    <dgm:cxn modelId="{6BD08BBC-8837-4695-A7D0-8BF9CC0F8BA9}" srcId="{BE52655D-D423-465D-AD3A-D5588E5BA6E2}" destId="{7621BDB9-0B71-49C9-A348-5A7F68DB55D5}" srcOrd="0" destOrd="0" parTransId="{3AD02292-432E-4BEF-B465-AC7B55F14075}" sibTransId="{828EA5F1-E774-4B3D-8A3B-5B37F266F914}"/>
    <dgm:cxn modelId="{9715A116-FB55-45AD-8651-7270A6595009}" type="presOf" srcId="{D74183CD-1DE1-47E6-B4CE-380B9E75862C}" destId="{85A8382A-0521-44D2-A4B1-9861D6BAFFB4}" srcOrd="0" destOrd="0" presId="urn:microsoft.com/office/officeart/2005/8/layout/orgChart1"/>
    <dgm:cxn modelId="{6DBD720E-156D-424B-9482-05C6C14F6C01}" type="presOf" srcId="{BE52655D-D423-465D-AD3A-D5588E5BA6E2}" destId="{45025115-BC32-4871-A2AB-A320B01356AF}" srcOrd="0" destOrd="0" presId="urn:microsoft.com/office/officeart/2005/8/layout/orgChart1"/>
    <dgm:cxn modelId="{ACAB88FA-6CCC-4C4A-8C2B-4B94F356CDC1}" type="presOf" srcId="{CCAD4DCE-19AA-4442-98FB-A7F24E447580}" destId="{38D312D3-335C-46F5-A182-342BC080CC85}" srcOrd="1" destOrd="0" presId="urn:microsoft.com/office/officeart/2005/8/layout/orgChart1"/>
    <dgm:cxn modelId="{02AA572E-9BAB-4A9C-903A-881CA5E4F09D}" type="presOf" srcId="{2935174E-6161-4F7D-90E2-E2D74692D07C}" destId="{26FE390F-7D3E-4066-B1AC-488F896110CA}" srcOrd="0" destOrd="0" presId="urn:microsoft.com/office/officeart/2005/8/layout/orgChart1"/>
    <dgm:cxn modelId="{441B293F-DBED-48BC-8E4E-C9DF9221530F}" type="presOf" srcId="{8491CAA2-2B5B-4185-9AEF-B454CD29739F}" destId="{4F01C73B-F2D0-4385-93B7-36E671A17CC6}" srcOrd="0" destOrd="0" presId="urn:microsoft.com/office/officeart/2005/8/layout/orgChart1"/>
    <dgm:cxn modelId="{AF18982E-1273-48FD-BFCD-8A0AB1C534E9}" srcId="{608419FF-E3D7-4291-871D-5559152B5FFF}" destId="{3DF41FBE-12F0-447F-A910-57AD500C25CB}" srcOrd="1" destOrd="0" parTransId="{B499DDD9-AB0B-476E-A73A-B4F545C2E68C}" sibTransId="{388BE27B-8FEF-4961-AC38-0D3D1835A947}"/>
    <dgm:cxn modelId="{C426E004-62A9-4029-A028-67539DF8299E}" type="presOf" srcId="{4FB74E04-92AB-45C4-A75D-0E0B87F0DC89}" destId="{7B91E66D-C3F6-446B-BED6-FFFB0B626263}" srcOrd="1" destOrd="0" presId="urn:microsoft.com/office/officeart/2005/8/layout/orgChart1"/>
    <dgm:cxn modelId="{EC323D65-E76C-4FD8-B2DE-DF05259558A7}" type="presOf" srcId="{501E5E9F-A90A-4A2A-8B65-8EA002940334}" destId="{4AD39EAD-9D8E-4BD7-ABAD-84C32FFAB471}" srcOrd="1" destOrd="0" presId="urn:microsoft.com/office/officeart/2005/8/layout/orgChart1"/>
    <dgm:cxn modelId="{436B3A46-99C5-4808-9FDB-D58A9E54BDDF}" srcId="{6AE4A867-6276-4AA7-8CC5-F10BD5AEAD88}" destId="{BE52655D-D423-465D-AD3A-D5588E5BA6E2}" srcOrd="0" destOrd="0" parTransId="{707E8530-7AC8-4296-ABE4-E44998B63FD7}" sibTransId="{07DB9FA0-A7BF-4C1A-80AD-B994DDCCD4FB}"/>
    <dgm:cxn modelId="{540DAF68-CE35-49B2-A582-F26133E9291D}" type="presOf" srcId="{9D02E588-E6FC-46F4-80B7-C79270CD7959}" destId="{DEA824F7-993B-4B7D-BF3F-86A710062B92}" srcOrd="0" destOrd="0" presId="urn:microsoft.com/office/officeart/2005/8/layout/orgChart1"/>
    <dgm:cxn modelId="{59B933F9-ECE5-40C6-9821-847F7C123798}" srcId="{BE52655D-D423-465D-AD3A-D5588E5BA6E2}" destId="{608419FF-E3D7-4291-871D-5559152B5FFF}" srcOrd="1" destOrd="0" parTransId="{895DC8AA-52D4-46BF-9683-353D4A3F9A8B}" sibTransId="{BE3BA117-778E-4793-A2C1-0FD3311D7C63}"/>
    <dgm:cxn modelId="{083579AF-C40B-4ABD-9643-502AF32F678B}" srcId="{608419FF-E3D7-4291-871D-5559152B5FFF}" destId="{494F5419-D741-4BC6-B482-3800DDF90A05}" srcOrd="2" destOrd="0" parTransId="{29E0D62F-5AE1-433B-BD0D-529FC22077EA}" sibTransId="{EB703807-4DD8-4239-9E25-320BE7F6CF35}"/>
    <dgm:cxn modelId="{07B4C650-AC11-4C42-9133-709CE67F1F17}" type="presOf" srcId="{BE52655D-D423-465D-AD3A-D5588E5BA6E2}" destId="{F006A090-AE51-4E41-AFF5-28FE6023C5FC}" srcOrd="1" destOrd="0" presId="urn:microsoft.com/office/officeart/2005/8/layout/orgChart1"/>
    <dgm:cxn modelId="{E4E16ED4-BD5A-438B-A654-C4AC0C6795C9}" type="presOf" srcId="{2B1344D1-56F4-419D-9B9B-25F2D32855FE}" destId="{990A07E5-12C0-4AE9-BA2F-5B9C665293D0}" srcOrd="0" destOrd="0" presId="urn:microsoft.com/office/officeart/2005/8/layout/orgChart1"/>
    <dgm:cxn modelId="{BE212980-6596-423B-8FCC-D5FCBBA34545}" srcId="{494F5419-D741-4BC6-B482-3800DDF90A05}" destId="{9C58D437-F084-4571-916F-793D3808B799}" srcOrd="0" destOrd="0" parTransId="{BF36AB66-EAAE-4706-B9FF-3F42F85C8EA7}" sibTransId="{7835A985-5901-4A7E-B2EB-6DDDA6960D8C}"/>
    <dgm:cxn modelId="{D93BDCE0-A32F-4141-8BF3-634206419014}" srcId="{501E5E9F-A90A-4A2A-8B65-8EA002940334}" destId="{CCAD4DCE-19AA-4442-98FB-A7F24E447580}" srcOrd="0" destOrd="0" parTransId="{F846C238-495C-4F88-A653-93B6A779E09D}" sibTransId="{F8A75927-4D9A-4E26-BB33-7A8BCA8F06EF}"/>
    <dgm:cxn modelId="{3BC3A5FA-8E0A-4505-9F55-B7526B351D63}" type="presOf" srcId="{494F5419-D741-4BC6-B482-3800DDF90A05}" destId="{CA8B3D91-E263-4E90-A16E-238E147549A6}" srcOrd="0" destOrd="0" presId="urn:microsoft.com/office/officeart/2005/8/layout/orgChart1"/>
    <dgm:cxn modelId="{0F288F05-1A16-4578-BD16-C0F2707DEE10}" srcId="{D74183CD-1DE1-47E6-B4CE-380B9E75862C}" destId="{D729E7E3-3A58-4A5E-8F06-1B73FDB749D1}" srcOrd="0" destOrd="0" parTransId="{CD7D0B51-D0A3-49AE-8DC3-8BE9FF170018}" sibTransId="{14069E6E-FE2B-4509-8748-2A32E66AF29D}"/>
    <dgm:cxn modelId="{E95F3576-16C4-464A-BEE7-4FDCC11D8DA4}" type="presOf" srcId="{7621BDB9-0B71-49C9-A348-5A7F68DB55D5}" destId="{BB452321-A533-4CCF-96EE-BC0954B1186E}" srcOrd="0" destOrd="0" presId="urn:microsoft.com/office/officeart/2005/8/layout/orgChart1"/>
    <dgm:cxn modelId="{60776896-6ECA-4C4A-B8AF-7F47BD4EF431}" type="presOf" srcId="{707E8530-7AC8-4296-ABE4-E44998B63FD7}" destId="{BEB1792D-EC3E-484F-B654-6FCE7DBE006E}" srcOrd="0" destOrd="0" presId="urn:microsoft.com/office/officeart/2005/8/layout/orgChart1"/>
    <dgm:cxn modelId="{FD3E4FB3-D0C8-4BB7-BE2D-D25DFF61DD3A}" type="presOf" srcId="{BF36AB66-EAAE-4706-B9FF-3F42F85C8EA7}" destId="{4B30760D-EFD3-4904-A7DF-F728DFD2771F}" srcOrd="0" destOrd="0" presId="urn:microsoft.com/office/officeart/2005/8/layout/orgChart1"/>
    <dgm:cxn modelId="{A51E02CD-6A57-482B-B971-E24CA704D036}" type="presOf" srcId="{3DF41FBE-12F0-447F-A910-57AD500C25CB}" destId="{D11FE579-B4B0-4500-9C71-E6DAA3B55DDB}" srcOrd="0" destOrd="0" presId="urn:microsoft.com/office/officeart/2005/8/layout/orgChart1"/>
    <dgm:cxn modelId="{058CC6FF-A2C5-4146-9E6D-578DCCF2E8CE}" type="presOf" srcId="{9C58D437-F084-4571-916F-793D3808B799}" destId="{9FBD21FD-53DD-45B9-BFB6-10F6AC06E22E}" srcOrd="1" destOrd="0" presId="urn:microsoft.com/office/officeart/2005/8/layout/orgChart1"/>
    <dgm:cxn modelId="{5468EEE2-00CB-436C-A1FC-0FBDE6743B73}" srcId="{608419FF-E3D7-4291-871D-5559152B5FFF}" destId="{95490768-B9D7-476F-B424-8061D356D987}" srcOrd="0" destOrd="0" parTransId="{DBE43AC7-6E58-4715-951D-6CDED82E3932}" sibTransId="{FF86C0BC-C722-4513-B4DD-D4240C1B03C9}"/>
    <dgm:cxn modelId="{AFDE3B58-994C-48F2-B701-7AE50A9D24CC}" type="presOf" srcId="{2935174E-6161-4F7D-90E2-E2D74692D07C}" destId="{CB41444A-DE1B-4527-A92F-65716DDE4F57}" srcOrd="1" destOrd="0" presId="urn:microsoft.com/office/officeart/2005/8/layout/orgChart1"/>
    <dgm:cxn modelId="{BCC7BD6F-5F54-41FB-98D1-5044E6CFA095}" type="presOf" srcId="{6AE4A867-6276-4AA7-8CC5-F10BD5AEAD88}" destId="{347FB7CB-C254-4E51-8B30-C779E54E9A8A}" srcOrd="1" destOrd="0" presId="urn:microsoft.com/office/officeart/2005/8/layout/orgChart1"/>
    <dgm:cxn modelId="{B3FDFCC6-2D32-4C56-9CCE-B121AEF6046D}" type="presOf" srcId="{DBE43AC7-6E58-4715-951D-6CDED82E3932}" destId="{7D8F8B73-FFD7-4352-B0FB-93040A5C88A3}" srcOrd="0" destOrd="0" presId="urn:microsoft.com/office/officeart/2005/8/layout/orgChart1"/>
    <dgm:cxn modelId="{9E4953F9-24C8-444B-B71D-751E1AB28436}" type="presOf" srcId="{2C12D1A7-BE81-4DC5-AD76-46D7A803C715}" destId="{B67F6BDF-06E4-4CB9-A206-6759AA7F83B9}" srcOrd="0" destOrd="0" presId="urn:microsoft.com/office/officeart/2005/8/layout/orgChart1"/>
    <dgm:cxn modelId="{8EE14473-A294-4117-BD8F-B21DA2407026}" type="presOf" srcId="{608419FF-E3D7-4291-871D-5559152B5FFF}" destId="{666E559B-597C-47E6-B0D9-78D1F67201AA}" srcOrd="1" destOrd="0" presId="urn:microsoft.com/office/officeart/2005/8/layout/orgChart1"/>
    <dgm:cxn modelId="{B637031D-B92C-4C3C-BC2D-2B96F3FB0448}" type="presParOf" srcId="{85A8382A-0521-44D2-A4B1-9861D6BAFFB4}" destId="{0195B777-5C11-47A1-B1C2-2AF3409A4707}" srcOrd="0" destOrd="0" presId="urn:microsoft.com/office/officeart/2005/8/layout/orgChart1"/>
    <dgm:cxn modelId="{9B81AF02-E910-4FF3-AD24-3D1931517B20}" type="presParOf" srcId="{0195B777-5C11-47A1-B1C2-2AF3409A4707}" destId="{7BD97B21-3501-4AEF-8C70-1517E6AD21DD}" srcOrd="0" destOrd="0" presId="urn:microsoft.com/office/officeart/2005/8/layout/orgChart1"/>
    <dgm:cxn modelId="{5DC6FF0D-7BC3-4A12-96D7-E7DBB92F2EB0}" type="presParOf" srcId="{7BD97B21-3501-4AEF-8C70-1517E6AD21DD}" destId="{03EBF0B2-23B8-44BE-94AA-7C67C0E2ED35}" srcOrd="0" destOrd="0" presId="urn:microsoft.com/office/officeart/2005/8/layout/orgChart1"/>
    <dgm:cxn modelId="{CDDC9DA0-2166-4981-8EB8-E3C7209B1D79}" type="presParOf" srcId="{7BD97B21-3501-4AEF-8C70-1517E6AD21DD}" destId="{8DD48330-7C23-4E36-9A71-4BE6AA90EF07}" srcOrd="1" destOrd="0" presId="urn:microsoft.com/office/officeart/2005/8/layout/orgChart1"/>
    <dgm:cxn modelId="{E0611E27-3A1B-43F9-B976-19FCBD676173}" type="presParOf" srcId="{0195B777-5C11-47A1-B1C2-2AF3409A4707}" destId="{B796CDD3-C3BF-4A8B-8AB7-05B83518B89F}" srcOrd="1" destOrd="0" presId="urn:microsoft.com/office/officeart/2005/8/layout/orgChart1"/>
    <dgm:cxn modelId="{2C0D50E3-9305-4DC0-83C1-05F81FC926A4}" type="presParOf" srcId="{B796CDD3-C3BF-4A8B-8AB7-05B83518B89F}" destId="{B67F6BDF-06E4-4CB9-A206-6759AA7F83B9}" srcOrd="0" destOrd="0" presId="urn:microsoft.com/office/officeart/2005/8/layout/orgChart1"/>
    <dgm:cxn modelId="{DD52B5FE-C83A-426C-91EA-F1E685A09785}" type="presParOf" srcId="{B796CDD3-C3BF-4A8B-8AB7-05B83518B89F}" destId="{E50D2AC5-B73D-4EA5-84E8-6F47D51D3DA0}" srcOrd="1" destOrd="0" presId="urn:microsoft.com/office/officeart/2005/8/layout/orgChart1"/>
    <dgm:cxn modelId="{B98B8CA1-D828-4064-B345-90ADC23918BB}" type="presParOf" srcId="{E50D2AC5-B73D-4EA5-84E8-6F47D51D3DA0}" destId="{53F0BCF7-41E6-409D-8B43-5D1457A7916C}" srcOrd="0" destOrd="0" presId="urn:microsoft.com/office/officeart/2005/8/layout/orgChart1"/>
    <dgm:cxn modelId="{6DE3D12D-9D74-4CCA-82E7-37EF2BD9563B}" type="presParOf" srcId="{53F0BCF7-41E6-409D-8B43-5D1457A7916C}" destId="{BB8D164D-6198-400D-AACE-B1095EAD5B92}" srcOrd="0" destOrd="0" presId="urn:microsoft.com/office/officeart/2005/8/layout/orgChart1"/>
    <dgm:cxn modelId="{F366B57A-4CAD-42A6-BF1C-CEC613B1495D}" type="presParOf" srcId="{53F0BCF7-41E6-409D-8B43-5D1457A7916C}" destId="{347FB7CB-C254-4E51-8B30-C779E54E9A8A}" srcOrd="1" destOrd="0" presId="urn:microsoft.com/office/officeart/2005/8/layout/orgChart1"/>
    <dgm:cxn modelId="{DD3B5B66-D704-4993-9172-1A81854434EE}" type="presParOf" srcId="{E50D2AC5-B73D-4EA5-84E8-6F47D51D3DA0}" destId="{2D6366F6-EF01-413A-B02B-4A2D370787C9}" srcOrd="1" destOrd="0" presId="urn:microsoft.com/office/officeart/2005/8/layout/orgChart1"/>
    <dgm:cxn modelId="{B327353A-F633-4091-8244-55CFC126B2CB}" type="presParOf" srcId="{2D6366F6-EF01-413A-B02B-4A2D370787C9}" destId="{BEB1792D-EC3E-484F-B654-6FCE7DBE006E}" srcOrd="0" destOrd="0" presId="urn:microsoft.com/office/officeart/2005/8/layout/orgChart1"/>
    <dgm:cxn modelId="{CD62BD47-77B1-485B-8724-7F60502D12EB}" type="presParOf" srcId="{2D6366F6-EF01-413A-B02B-4A2D370787C9}" destId="{44E494BD-7314-492F-845A-25408859122B}" srcOrd="1" destOrd="0" presId="urn:microsoft.com/office/officeart/2005/8/layout/orgChart1"/>
    <dgm:cxn modelId="{C046935F-02A2-4675-8A90-7E88BD8B1FC0}" type="presParOf" srcId="{44E494BD-7314-492F-845A-25408859122B}" destId="{FD93C961-36F3-42D6-9E90-6E6804532840}" srcOrd="0" destOrd="0" presId="urn:microsoft.com/office/officeart/2005/8/layout/orgChart1"/>
    <dgm:cxn modelId="{69F301DD-CB10-416D-8B31-AA2DAADC2A2C}" type="presParOf" srcId="{FD93C961-36F3-42D6-9E90-6E6804532840}" destId="{45025115-BC32-4871-A2AB-A320B01356AF}" srcOrd="0" destOrd="0" presId="urn:microsoft.com/office/officeart/2005/8/layout/orgChart1"/>
    <dgm:cxn modelId="{B81831DB-B88C-4586-ACE8-354AB7807491}" type="presParOf" srcId="{FD93C961-36F3-42D6-9E90-6E6804532840}" destId="{F006A090-AE51-4E41-AFF5-28FE6023C5FC}" srcOrd="1" destOrd="0" presId="urn:microsoft.com/office/officeart/2005/8/layout/orgChart1"/>
    <dgm:cxn modelId="{8580A383-A2BE-44C9-B3DF-831787999AEE}" type="presParOf" srcId="{44E494BD-7314-492F-845A-25408859122B}" destId="{A447C9BD-20C8-44C8-978A-CB1C5EC21065}" srcOrd="1" destOrd="0" presId="urn:microsoft.com/office/officeart/2005/8/layout/orgChart1"/>
    <dgm:cxn modelId="{17D33A63-D722-420E-B3CD-140DD602FDF5}" type="presParOf" srcId="{A447C9BD-20C8-44C8-978A-CB1C5EC21065}" destId="{B12F7E2D-ABF2-4D50-93C4-18A2C8FB750F}" srcOrd="0" destOrd="0" presId="urn:microsoft.com/office/officeart/2005/8/layout/orgChart1"/>
    <dgm:cxn modelId="{47512FC6-4394-4F69-8742-5E11E104A7DA}" type="presParOf" srcId="{A447C9BD-20C8-44C8-978A-CB1C5EC21065}" destId="{C5FE4ED5-7EE1-4BB9-9E27-9E36512EB38B}" srcOrd="1" destOrd="0" presId="urn:microsoft.com/office/officeart/2005/8/layout/orgChart1"/>
    <dgm:cxn modelId="{6A21C050-6921-43E0-A980-36F7287A9D0C}" type="presParOf" srcId="{C5FE4ED5-7EE1-4BB9-9E27-9E36512EB38B}" destId="{5576DBEF-98F3-4869-ADBC-FA09E00DA128}" srcOrd="0" destOrd="0" presId="urn:microsoft.com/office/officeart/2005/8/layout/orgChart1"/>
    <dgm:cxn modelId="{41260468-6180-4F45-859D-8DD8236D72D5}" type="presParOf" srcId="{5576DBEF-98F3-4869-ADBC-FA09E00DA128}" destId="{BB452321-A533-4CCF-96EE-BC0954B1186E}" srcOrd="0" destOrd="0" presId="urn:microsoft.com/office/officeart/2005/8/layout/orgChart1"/>
    <dgm:cxn modelId="{0780D0E1-9966-4681-82C3-67A7E4B0CBD3}" type="presParOf" srcId="{5576DBEF-98F3-4869-ADBC-FA09E00DA128}" destId="{45363DAF-2F47-4362-B8D2-34A38E17ED7C}" srcOrd="1" destOrd="0" presId="urn:microsoft.com/office/officeart/2005/8/layout/orgChart1"/>
    <dgm:cxn modelId="{88223919-5F03-4DBD-B992-072586FCA381}" type="presParOf" srcId="{C5FE4ED5-7EE1-4BB9-9E27-9E36512EB38B}" destId="{9718D5C2-5429-4E29-8E4E-DD2520B584DE}" srcOrd="1" destOrd="0" presId="urn:microsoft.com/office/officeart/2005/8/layout/orgChart1"/>
    <dgm:cxn modelId="{3E6B454E-FC9E-45BC-978F-6CFEBAB4824A}" type="presParOf" srcId="{C5FE4ED5-7EE1-4BB9-9E27-9E36512EB38B}" destId="{CE3CBDC7-0F11-4C00-AA9D-57CC74768838}" srcOrd="2" destOrd="0" presId="urn:microsoft.com/office/officeart/2005/8/layout/orgChart1"/>
    <dgm:cxn modelId="{1693B041-8A51-49C6-914E-8C73D4B0C951}" type="presParOf" srcId="{A447C9BD-20C8-44C8-978A-CB1C5EC21065}" destId="{DC260062-F983-4507-92EE-96E845FDBF85}" srcOrd="2" destOrd="0" presId="urn:microsoft.com/office/officeart/2005/8/layout/orgChart1"/>
    <dgm:cxn modelId="{17611586-56E5-483D-BF2E-7A71B903DB98}" type="presParOf" srcId="{A447C9BD-20C8-44C8-978A-CB1C5EC21065}" destId="{02FCBCB2-29C4-41FC-8B7B-15B4672905C2}" srcOrd="3" destOrd="0" presId="urn:microsoft.com/office/officeart/2005/8/layout/orgChart1"/>
    <dgm:cxn modelId="{148A6E1A-84C8-45E1-BB6D-EE41C1095E45}" type="presParOf" srcId="{02FCBCB2-29C4-41FC-8B7B-15B4672905C2}" destId="{E5DB2ED4-090C-4E1B-9D38-17CE26FBEE9F}" srcOrd="0" destOrd="0" presId="urn:microsoft.com/office/officeart/2005/8/layout/orgChart1"/>
    <dgm:cxn modelId="{C88C8F19-FF9C-40B0-AA5B-9E2F25C4E7CE}" type="presParOf" srcId="{E5DB2ED4-090C-4E1B-9D38-17CE26FBEE9F}" destId="{FEC817D1-9721-4CD2-98A3-1980E9383BE6}" srcOrd="0" destOrd="0" presId="urn:microsoft.com/office/officeart/2005/8/layout/orgChart1"/>
    <dgm:cxn modelId="{981A6C45-2742-46F4-8CE8-B8C4E9996DB8}" type="presParOf" srcId="{E5DB2ED4-090C-4E1B-9D38-17CE26FBEE9F}" destId="{666E559B-597C-47E6-B0D9-78D1F67201AA}" srcOrd="1" destOrd="0" presId="urn:microsoft.com/office/officeart/2005/8/layout/orgChart1"/>
    <dgm:cxn modelId="{0093B117-8557-42ED-8DEA-D2EE2647B453}" type="presParOf" srcId="{02FCBCB2-29C4-41FC-8B7B-15B4672905C2}" destId="{4109B452-C455-4B85-87DC-7064C3C4138B}" srcOrd="1" destOrd="0" presId="urn:microsoft.com/office/officeart/2005/8/layout/orgChart1"/>
    <dgm:cxn modelId="{5BF98E16-261D-494E-831D-5B9F665F7529}" type="presParOf" srcId="{4109B452-C455-4B85-87DC-7064C3C4138B}" destId="{7D8F8B73-FFD7-4352-B0FB-93040A5C88A3}" srcOrd="0" destOrd="0" presId="urn:microsoft.com/office/officeart/2005/8/layout/orgChart1"/>
    <dgm:cxn modelId="{755D7422-3F53-4AAC-A849-25F2555CA311}" type="presParOf" srcId="{4109B452-C455-4B85-87DC-7064C3C4138B}" destId="{06DC7342-6CF4-4973-AE26-6233B2EBA8BA}" srcOrd="1" destOrd="0" presId="urn:microsoft.com/office/officeart/2005/8/layout/orgChart1"/>
    <dgm:cxn modelId="{020889ED-B4D5-440E-91B7-5CD51F5D105D}" type="presParOf" srcId="{06DC7342-6CF4-4973-AE26-6233B2EBA8BA}" destId="{4AE205A8-3F21-44A6-8213-9E2C9B44EA06}" srcOrd="0" destOrd="0" presId="urn:microsoft.com/office/officeart/2005/8/layout/orgChart1"/>
    <dgm:cxn modelId="{3273654F-438B-45A0-BD00-362B9367CEF9}" type="presParOf" srcId="{4AE205A8-3F21-44A6-8213-9E2C9B44EA06}" destId="{DB552116-D9C7-4FF6-82BE-A4A6BFC214EA}" srcOrd="0" destOrd="0" presId="urn:microsoft.com/office/officeart/2005/8/layout/orgChart1"/>
    <dgm:cxn modelId="{D3AA209B-1568-4D14-A0E9-7A406FE518D5}" type="presParOf" srcId="{4AE205A8-3F21-44A6-8213-9E2C9B44EA06}" destId="{2702BB93-CC98-44D3-8698-4D4BD17E4727}" srcOrd="1" destOrd="0" presId="urn:microsoft.com/office/officeart/2005/8/layout/orgChart1"/>
    <dgm:cxn modelId="{318883DC-4456-4A11-B65C-6D83C4AA98A8}" type="presParOf" srcId="{06DC7342-6CF4-4973-AE26-6233B2EBA8BA}" destId="{E88E9856-C907-4CF0-BF99-89B7FF9441F5}" srcOrd="1" destOrd="0" presId="urn:microsoft.com/office/officeart/2005/8/layout/orgChart1"/>
    <dgm:cxn modelId="{40DF0A6E-C520-42E5-981C-45434672B758}" type="presParOf" srcId="{E88E9856-C907-4CF0-BF99-89B7FF9441F5}" destId="{0A4ECDB8-22E7-45F3-A6BD-355E65A9EF45}" srcOrd="0" destOrd="0" presId="urn:microsoft.com/office/officeart/2005/8/layout/orgChart1"/>
    <dgm:cxn modelId="{E4E9316C-C8BE-407E-85C2-90DF5CD3DF54}" type="presParOf" srcId="{E88E9856-C907-4CF0-BF99-89B7FF9441F5}" destId="{18509612-DA63-4740-A2F9-C02F02A7167E}" srcOrd="1" destOrd="0" presId="urn:microsoft.com/office/officeart/2005/8/layout/orgChart1"/>
    <dgm:cxn modelId="{57592AA6-B01D-4303-AEF0-BE592A1F8CC4}" type="presParOf" srcId="{18509612-DA63-4740-A2F9-C02F02A7167E}" destId="{FD28C22D-4CCD-4B0E-8851-CD857EF9762E}" srcOrd="0" destOrd="0" presId="urn:microsoft.com/office/officeart/2005/8/layout/orgChart1"/>
    <dgm:cxn modelId="{05DFEEE7-7573-4009-A3DC-D9C395C0C409}" type="presParOf" srcId="{FD28C22D-4CCD-4B0E-8851-CD857EF9762E}" destId="{381AFF15-EB53-441D-85BD-0F7FB601A95C}" srcOrd="0" destOrd="0" presId="urn:microsoft.com/office/officeart/2005/8/layout/orgChart1"/>
    <dgm:cxn modelId="{2991FCDE-127E-443A-9015-B7DF1CF27547}" type="presParOf" srcId="{FD28C22D-4CCD-4B0E-8851-CD857EF9762E}" destId="{7B91E66D-C3F6-446B-BED6-FFFB0B626263}" srcOrd="1" destOrd="0" presId="urn:microsoft.com/office/officeart/2005/8/layout/orgChart1"/>
    <dgm:cxn modelId="{3A589FFE-DE8F-4F59-AB7B-B3D87FE8DCA3}" type="presParOf" srcId="{18509612-DA63-4740-A2F9-C02F02A7167E}" destId="{3599CEBF-776B-4453-8AB2-4F9B9B46CA83}" srcOrd="1" destOrd="0" presId="urn:microsoft.com/office/officeart/2005/8/layout/orgChart1"/>
    <dgm:cxn modelId="{DD054519-52FB-4FA3-9A2C-8B6E520235A9}" type="presParOf" srcId="{18509612-DA63-4740-A2F9-C02F02A7167E}" destId="{2E3FE57C-AE0D-4E9C-8622-27093E6390DF}" srcOrd="2" destOrd="0" presId="urn:microsoft.com/office/officeart/2005/8/layout/orgChart1"/>
    <dgm:cxn modelId="{A97468AA-15EB-4EA9-BC6A-CED40941255A}" type="presParOf" srcId="{06DC7342-6CF4-4973-AE26-6233B2EBA8BA}" destId="{5433DF53-02D2-4132-B6E8-5AA70F6FE325}" srcOrd="2" destOrd="0" presId="urn:microsoft.com/office/officeart/2005/8/layout/orgChart1"/>
    <dgm:cxn modelId="{6F5A9197-6BB4-4EA1-B32B-1DEFFC994F6B}" type="presParOf" srcId="{4109B452-C455-4B85-87DC-7064C3C4138B}" destId="{F62DD50D-EE18-44B7-837D-7991287B33AE}" srcOrd="2" destOrd="0" presId="urn:microsoft.com/office/officeart/2005/8/layout/orgChart1"/>
    <dgm:cxn modelId="{D4C14B69-8766-4F4A-80FD-1CC48FEDB043}" type="presParOf" srcId="{4109B452-C455-4B85-87DC-7064C3C4138B}" destId="{D8AAEAFB-104C-4730-842C-5EAE6A2D1652}" srcOrd="3" destOrd="0" presId="urn:microsoft.com/office/officeart/2005/8/layout/orgChart1"/>
    <dgm:cxn modelId="{288E2791-EDC7-44D2-A16D-5D48DADB65E6}" type="presParOf" srcId="{D8AAEAFB-104C-4730-842C-5EAE6A2D1652}" destId="{9A2DF3FF-C19B-4057-8FD7-6F92537ABC03}" srcOrd="0" destOrd="0" presId="urn:microsoft.com/office/officeart/2005/8/layout/orgChart1"/>
    <dgm:cxn modelId="{6AC73D1F-2022-4734-86C1-E51F1AB66447}" type="presParOf" srcId="{9A2DF3FF-C19B-4057-8FD7-6F92537ABC03}" destId="{D11FE579-B4B0-4500-9C71-E6DAA3B55DDB}" srcOrd="0" destOrd="0" presId="urn:microsoft.com/office/officeart/2005/8/layout/orgChart1"/>
    <dgm:cxn modelId="{04270492-55EF-4C6E-BF6A-9D19186E491A}" type="presParOf" srcId="{9A2DF3FF-C19B-4057-8FD7-6F92537ABC03}" destId="{BEC05389-F9DA-4F7D-A697-C8080E4832F7}" srcOrd="1" destOrd="0" presId="urn:microsoft.com/office/officeart/2005/8/layout/orgChart1"/>
    <dgm:cxn modelId="{20F41809-9C79-477A-A1A5-67563C86F50E}" type="presParOf" srcId="{D8AAEAFB-104C-4730-842C-5EAE6A2D1652}" destId="{81D55AA4-FA01-4CAD-A2AC-3824BD2C39F4}" srcOrd="1" destOrd="0" presId="urn:microsoft.com/office/officeart/2005/8/layout/orgChart1"/>
    <dgm:cxn modelId="{BF3AD9A1-5B5F-4F9A-B6F0-2B1B74769149}" type="presParOf" srcId="{81D55AA4-FA01-4CAD-A2AC-3824BD2C39F4}" destId="{4F01C73B-F2D0-4385-93B7-36E671A17CC6}" srcOrd="0" destOrd="0" presId="urn:microsoft.com/office/officeart/2005/8/layout/orgChart1"/>
    <dgm:cxn modelId="{D67002A2-0BEE-4830-B951-A62EF685AFD5}" type="presParOf" srcId="{81D55AA4-FA01-4CAD-A2AC-3824BD2C39F4}" destId="{5F52293B-1708-4B1C-8F71-EA9E44D3C44F}" srcOrd="1" destOrd="0" presId="urn:microsoft.com/office/officeart/2005/8/layout/orgChart1"/>
    <dgm:cxn modelId="{65043999-2691-46CB-91D0-E5D3E85E9B57}" type="presParOf" srcId="{5F52293B-1708-4B1C-8F71-EA9E44D3C44F}" destId="{FD6CFA6D-2759-4987-8933-241DD32600A8}" srcOrd="0" destOrd="0" presId="urn:microsoft.com/office/officeart/2005/8/layout/orgChart1"/>
    <dgm:cxn modelId="{EC3BE620-890C-4D04-A453-35FE5E69989A}" type="presParOf" srcId="{FD6CFA6D-2759-4987-8933-241DD32600A8}" destId="{9DE80190-CBA6-486E-9687-1C9CB772CF97}" srcOrd="0" destOrd="0" presId="urn:microsoft.com/office/officeart/2005/8/layout/orgChart1"/>
    <dgm:cxn modelId="{5379F23C-0BAD-4E5E-94FF-8D1BF974489F}" type="presParOf" srcId="{FD6CFA6D-2759-4987-8933-241DD32600A8}" destId="{4AD39EAD-9D8E-4BD7-ABAD-84C32FFAB471}" srcOrd="1" destOrd="0" presId="urn:microsoft.com/office/officeart/2005/8/layout/orgChart1"/>
    <dgm:cxn modelId="{C19EF29B-23B9-451D-A02F-3E8CA3F0F127}" type="presParOf" srcId="{5F52293B-1708-4B1C-8F71-EA9E44D3C44F}" destId="{6A9AE0E8-A06C-4233-8148-39546B5C41A0}" srcOrd="1" destOrd="0" presId="urn:microsoft.com/office/officeart/2005/8/layout/orgChart1"/>
    <dgm:cxn modelId="{F858B4CB-C399-47AE-A06D-A83569507A9E}" type="presParOf" srcId="{6A9AE0E8-A06C-4233-8148-39546B5C41A0}" destId="{B227E63E-A2CF-4113-AF20-F886C5D84B9D}" srcOrd="0" destOrd="0" presId="urn:microsoft.com/office/officeart/2005/8/layout/orgChart1"/>
    <dgm:cxn modelId="{5C74403F-12E9-42E9-B10D-93738D268BC5}" type="presParOf" srcId="{6A9AE0E8-A06C-4233-8148-39546B5C41A0}" destId="{A58479F9-2171-425E-9AE7-D4F05489320A}" srcOrd="1" destOrd="0" presId="urn:microsoft.com/office/officeart/2005/8/layout/orgChart1"/>
    <dgm:cxn modelId="{D49C7371-B6CA-400C-A35F-78A68B1A2F91}" type="presParOf" srcId="{A58479F9-2171-425E-9AE7-D4F05489320A}" destId="{F90D49C4-7E98-4DD4-BA39-3CFC4B41797D}" srcOrd="0" destOrd="0" presId="urn:microsoft.com/office/officeart/2005/8/layout/orgChart1"/>
    <dgm:cxn modelId="{52927F89-DE8F-49AB-BFC7-E1A94C36295E}" type="presParOf" srcId="{F90D49C4-7E98-4DD4-BA39-3CFC4B41797D}" destId="{2A2E4CAE-C71D-42F4-A166-1790E709E696}" srcOrd="0" destOrd="0" presId="urn:microsoft.com/office/officeart/2005/8/layout/orgChart1"/>
    <dgm:cxn modelId="{D2C6B67C-8E9F-4744-B8E8-0161A9CFA0BF}" type="presParOf" srcId="{F90D49C4-7E98-4DD4-BA39-3CFC4B41797D}" destId="{38D312D3-335C-46F5-A182-342BC080CC85}" srcOrd="1" destOrd="0" presId="urn:microsoft.com/office/officeart/2005/8/layout/orgChart1"/>
    <dgm:cxn modelId="{AEEB074A-F6AE-40ED-BF7C-5D66BF1F01B4}" type="presParOf" srcId="{A58479F9-2171-425E-9AE7-D4F05489320A}" destId="{6EF4FFAD-8E1B-4043-8EF3-567DD3A38FDF}" srcOrd="1" destOrd="0" presId="urn:microsoft.com/office/officeart/2005/8/layout/orgChart1"/>
    <dgm:cxn modelId="{2957AE20-765D-42DA-939E-D46CCF2660F0}" type="presParOf" srcId="{A58479F9-2171-425E-9AE7-D4F05489320A}" destId="{C51EC6EA-3C74-4592-98F2-15EF083038F5}" srcOrd="2" destOrd="0" presId="urn:microsoft.com/office/officeart/2005/8/layout/orgChart1"/>
    <dgm:cxn modelId="{E36B68F3-3750-487C-8652-F17C3EE6B29A}" type="presParOf" srcId="{5F52293B-1708-4B1C-8F71-EA9E44D3C44F}" destId="{00A42277-2169-4699-BAA2-D931AEA685A5}" srcOrd="2" destOrd="0" presId="urn:microsoft.com/office/officeart/2005/8/layout/orgChart1"/>
    <dgm:cxn modelId="{E130012D-598C-471D-83CA-5E527939C6EA}" type="presParOf" srcId="{D8AAEAFB-104C-4730-842C-5EAE6A2D1652}" destId="{E96A3944-257C-4C0F-A7C7-F0D40542C1C2}" srcOrd="2" destOrd="0" presId="urn:microsoft.com/office/officeart/2005/8/layout/orgChart1"/>
    <dgm:cxn modelId="{86EA70F2-599C-437F-9768-65F92CBDA657}" type="presParOf" srcId="{4109B452-C455-4B85-87DC-7064C3C4138B}" destId="{B44C13D8-0221-40BA-9877-E766C832B4E4}" srcOrd="4" destOrd="0" presId="urn:microsoft.com/office/officeart/2005/8/layout/orgChart1"/>
    <dgm:cxn modelId="{6E71B22E-1C8C-4E55-A7CC-32CEE341CA75}" type="presParOf" srcId="{4109B452-C455-4B85-87DC-7064C3C4138B}" destId="{574EB273-0CB1-4A54-91C2-4844ADC3DD18}" srcOrd="5" destOrd="0" presId="urn:microsoft.com/office/officeart/2005/8/layout/orgChart1"/>
    <dgm:cxn modelId="{F83F928E-BFEA-4D97-AFAA-DFF0343BD13B}" type="presParOf" srcId="{574EB273-0CB1-4A54-91C2-4844ADC3DD18}" destId="{5C992BD9-631D-4B2A-8FE9-968E7ED22A3A}" srcOrd="0" destOrd="0" presId="urn:microsoft.com/office/officeart/2005/8/layout/orgChart1"/>
    <dgm:cxn modelId="{BF7F3368-9CB8-41DB-BE64-0619F2B44118}" type="presParOf" srcId="{5C992BD9-631D-4B2A-8FE9-968E7ED22A3A}" destId="{CA8B3D91-E263-4E90-A16E-238E147549A6}" srcOrd="0" destOrd="0" presId="urn:microsoft.com/office/officeart/2005/8/layout/orgChart1"/>
    <dgm:cxn modelId="{BD7677E4-99E9-4265-8B02-A65630732A66}" type="presParOf" srcId="{5C992BD9-631D-4B2A-8FE9-968E7ED22A3A}" destId="{49C591B3-7ECB-4218-9F34-01AE005DB55F}" srcOrd="1" destOrd="0" presId="urn:microsoft.com/office/officeart/2005/8/layout/orgChart1"/>
    <dgm:cxn modelId="{6C6B73D4-324D-4627-93D0-D709BCDD54B5}" type="presParOf" srcId="{574EB273-0CB1-4A54-91C2-4844ADC3DD18}" destId="{E09EEE96-C04E-461A-8D7A-5C6AC05B0E7B}" srcOrd="1" destOrd="0" presId="urn:microsoft.com/office/officeart/2005/8/layout/orgChart1"/>
    <dgm:cxn modelId="{F38D0CFF-59FC-4738-8324-54EC0EBE882A}" type="presParOf" srcId="{E09EEE96-C04E-461A-8D7A-5C6AC05B0E7B}" destId="{4B30760D-EFD3-4904-A7DF-F728DFD2771F}" srcOrd="0" destOrd="0" presId="urn:microsoft.com/office/officeart/2005/8/layout/orgChart1"/>
    <dgm:cxn modelId="{18A07456-301E-4F57-87DC-FA25015323DB}" type="presParOf" srcId="{E09EEE96-C04E-461A-8D7A-5C6AC05B0E7B}" destId="{68CCA232-DB14-4BE0-B1F0-11D3C82AC5A7}" srcOrd="1" destOrd="0" presId="urn:microsoft.com/office/officeart/2005/8/layout/orgChart1"/>
    <dgm:cxn modelId="{17C8D0A8-3982-4BE4-9C97-CA983A96B27E}" type="presParOf" srcId="{68CCA232-DB14-4BE0-B1F0-11D3C82AC5A7}" destId="{9316AA59-D012-464F-B05C-2CB449BACF8D}" srcOrd="0" destOrd="0" presId="urn:microsoft.com/office/officeart/2005/8/layout/orgChart1"/>
    <dgm:cxn modelId="{F2D674CF-DD32-4FAD-A4CB-C367283CAF22}" type="presParOf" srcId="{9316AA59-D012-464F-B05C-2CB449BACF8D}" destId="{B49627A6-BBC8-4003-B8AE-01CC4C51BFBC}" srcOrd="0" destOrd="0" presId="urn:microsoft.com/office/officeart/2005/8/layout/orgChart1"/>
    <dgm:cxn modelId="{8CCA28F4-DDF3-4E68-ABCD-8E9C278FCB6A}" type="presParOf" srcId="{9316AA59-D012-464F-B05C-2CB449BACF8D}" destId="{9FBD21FD-53DD-45B9-BFB6-10F6AC06E22E}" srcOrd="1" destOrd="0" presId="urn:microsoft.com/office/officeart/2005/8/layout/orgChart1"/>
    <dgm:cxn modelId="{FFE5D0D0-CE4A-4EE1-BEFA-E99CEC9C49E1}" type="presParOf" srcId="{68CCA232-DB14-4BE0-B1F0-11D3C82AC5A7}" destId="{C2C912DD-D650-4774-8D0D-01AC79108ECB}" srcOrd="1" destOrd="0" presId="urn:microsoft.com/office/officeart/2005/8/layout/orgChart1"/>
    <dgm:cxn modelId="{744FD6B4-FF66-4742-8571-23314F826A3D}" type="presParOf" srcId="{68CCA232-DB14-4BE0-B1F0-11D3C82AC5A7}" destId="{34F45F18-C106-4BA1-84F2-E0FC8724B161}" srcOrd="2" destOrd="0" presId="urn:microsoft.com/office/officeart/2005/8/layout/orgChart1"/>
    <dgm:cxn modelId="{E910EEA5-8CBB-462C-8D7E-C18896AE742C}" type="presParOf" srcId="{E09EEE96-C04E-461A-8D7A-5C6AC05B0E7B}" destId="{C4B6E21D-4625-484E-B5FB-FC8DF3BFF464}" srcOrd="2" destOrd="0" presId="urn:microsoft.com/office/officeart/2005/8/layout/orgChart1"/>
    <dgm:cxn modelId="{6BCDEC34-6876-44A6-B6FA-927F0BB27536}" type="presParOf" srcId="{E09EEE96-C04E-461A-8D7A-5C6AC05B0E7B}" destId="{30DD8D92-190D-4DC3-9F17-FD1275541FE4}" srcOrd="3" destOrd="0" presId="urn:microsoft.com/office/officeart/2005/8/layout/orgChart1"/>
    <dgm:cxn modelId="{001CEA03-E7ED-4133-9D5F-1BDFBC377BBC}" type="presParOf" srcId="{30DD8D92-190D-4DC3-9F17-FD1275541FE4}" destId="{56C281C5-DB18-460C-AE1B-9AF5D3E7C942}" srcOrd="0" destOrd="0" presId="urn:microsoft.com/office/officeart/2005/8/layout/orgChart1"/>
    <dgm:cxn modelId="{2CF8E020-62E9-4D82-A36F-ABA6FE477E86}" type="presParOf" srcId="{56C281C5-DB18-460C-AE1B-9AF5D3E7C942}" destId="{26FE390F-7D3E-4066-B1AC-488F896110CA}" srcOrd="0" destOrd="0" presId="urn:microsoft.com/office/officeart/2005/8/layout/orgChart1"/>
    <dgm:cxn modelId="{DC9A19C6-7E3C-461D-886D-20B12D181900}" type="presParOf" srcId="{56C281C5-DB18-460C-AE1B-9AF5D3E7C942}" destId="{CB41444A-DE1B-4527-A92F-65716DDE4F57}" srcOrd="1" destOrd="0" presId="urn:microsoft.com/office/officeart/2005/8/layout/orgChart1"/>
    <dgm:cxn modelId="{FF476F33-22B6-42ED-A399-BF574915ED44}" type="presParOf" srcId="{30DD8D92-190D-4DC3-9F17-FD1275541FE4}" destId="{BA6CBADE-DDC4-4B3B-9C5E-E012ABB76FAB}" srcOrd="1" destOrd="0" presId="urn:microsoft.com/office/officeart/2005/8/layout/orgChart1"/>
    <dgm:cxn modelId="{FF4C91CB-35B0-4E5F-8250-AFF8736E2268}" type="presParOf" srcId="{BA6CBADE-DDC4-4B3B-9C5E-E012ABB76FAB}" destId="{DEA824F7-993B-4B7D-BF3F-86A710062B92}" srcOrd="0" destOrd="0" presId="urn:microsoft.com/office/officeart/2005/8/layout/orgChart1"/>
    <dgm:cxn modelId="{7E67BC44-A1DB-4A63-AEDD-FAABFCEE9F89}" type="presParOf" srcId="{BA6CBADE-DDC4-4B3B-9C5E-E012ABB76FAB}" destId="{21DFF8E9-CDA6-4DCA-B06D-76490CC08807}" srcOrd="1" destOrd="0" presId="urn:microsoft.com/office/officeart/2005/8/layout/orgChart1"/>
    <dgm:cxn modelId="{48DA8EC4-82E1-4992-A745-83F8F6A820F5}" type="presParOf" srcId="{21DFF8E9-CDA6-4DCA-B06D-76490CC08807}" destId="{3AFB611B-64DB-41EB-8BB9-9BD248CB1D7D}" srcOrd="0" destOrd="0" presId="urn:microsoft.com/office/officeart/2005/8/layout/orgChart1"/>
    <dgm:cxn modelId="{029992E3-CD56-44F2-9CC7-52942BF5DC78}" type="presParOf" srcId="{3AFB611B-64DB-41EB-8BB9-9BD248CB1D7D}" destId="{990A07E5-12C0-4AE9-BA2F-5B9C665293D0}" srcOrd="0" destOrd="0" presId="urn:microsoft.com/office/officeart/2005/8/layout/orgChart1"/>
    <dgm:cxn modelId="{1E0A3FF0-9DC5-465E-A874-7F9AEEFF8E41}" type="presParOf" srcId="{3AFB611B-64DB-41EB-8BB9-9BD248CB1D7D}" destId="{0BBA979D-1BCD-4344-9DAA-F07C34DF07C3}" srcOrd="1" destOrd="0" presId="urn:microsoft.com/office/officeart/2005/8/layout/orgChart1"/>
    <dgm:cxn modelId="{0F1AE74F-05CD-4FFC-8E1C-41E923DC7A39}" type="presParOf" srcId="{21DFF8E9-CDA6-4DCA-B06D-76490CC08807}" destId="{CD9CB8AE-8280-415F-BA83-2DAAEC7E75CA}" srcOrd="1" destOrd="0" presId="urn:microsoft.com/office/officeart/2005/8/layout/orgChart1"/>
    <dgm:cxn modelId="{25C6C830-9594-4508-A39A-352DA6FF4F99}" type="presParOf" srcId="{21DFF8E9-CDA6-4DCA-B06D-76490CC08807}" destId="{48C644F9-C81B-46DC-9BD9-00E83BD585D9}" srcOrd="2" destOrd="0" presId="urn:microsoft.com/office/officeart/2005/8/layout/orgChart1"/>
    <dgm:cxn modelId="{753939BD-92DA-4EC3-9B02-2832D6DAB98E}" type="presParOf" srcId="{30DD8D92-190D-4DC3-9F17-FD1275541FE4}" destId="{B041A928-6124-41BD-B597-DF603383113E}" srcOrd="2" destOrd="0" presId="urn:microsoft.com/office/officeart/2005/8/layout/orgChart1"/>
    <dgm:cxn modelId="{0889009F-4FDB-40AA-A048-33EE604BB1C9}" type="presParOf" srcId="{574EB273-0CB1-4A54-91C2-4844ADC3DD18}" destId="{68C7ADF2-2C43-4553-8ED0-73FDCFB21556}" srcOrd="2" destOrd="0" presId="urn:microsoft.com/office/officeart/2005/8/layout/orgChart1"/>
    <dgm:cxn modelId="{5F72AEA9-135A-49F1-8B9E-30018BF46C65}" type="presParOf" srcId="{02FCBCB2-29C4-41FC-8B7B-15B4672905C2}" destId="{2488C3E5-E2EB-45BC-A775-D68D1CB0E786}" srcOrd="2" destOrd="0" presId="urn:microsoft.com/office/officeart/2005/8/layout/orgChart1"/>
    <dgm:cxn modelId="{A6636FD8-FC90-468C-B1A1-FFA67D7D7091}" type="presParOf" srcId="{44E494BD-7314-492F-845A-25408859122B}" destId="{2A73CF1B-DBC4-477C-A15E-AA8F43037A68}" srcOrd="2" destOrd="0" presId="urn:microsoft.com/office/officeart/2005/8/layout/orgChart1"/>
    <dgm:cxn modelId="{7EDFD322-8FFF-416F-AB4E-E40E9B70B68B}" type="presParOf" srcId="{E50D2AC5-B73D-4EA5-84E8-6F47D51D3DA0}" destId="{E90ED874-4806-410E-8B0B-164544EC1B2C}" srcOrd="2" destOrd="0" presId="urn:microsoft.com/office/officeart/2005/8/layout/orgChart1"/>
    <dgm:cxn modelId="{6815A5FF-E030-49C2-B706-99DFE49A36B9}" type="presParOf" srcId="{0195B777-5C11-47A1-B1C2-2AF3409A4707}" destId="{DB37615A-BE25-42B2-90DC-D7676F75BF8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5AA94DD-4DEB-EB48-8B47-233E11F057A6}" type="datetimeFigureOut">
              <a:rPr lang="en-US" smtClean="0"/>
              <a:pPr/>
              <a:t>11/29/2019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A9DE9F4-CBD2-1745-B20B-EEE267D220D2}" type="slidenum">
              <a:rPr lang="en-US" smtClean="0"/>
              <a:pPr/>
              <a:t>‹#›</a:t>
            </a:fld>
            <a:endParaRPr lang="en-US"/>
          </a:p>
        </p:txBody>
      </p:sp>
    </p:spTree>
    <p:extLst>
      <p:ext uri="{BB962C8B-B14F-4D97-AF65-F5344CB8AC3E}">
        <p14:creationId xmlns:p14="http://schemas.microsoft.com/office/powerpoint/2010/main" val="759799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171D3909-C2D1-814D-9B32-F004A255F693}" type="slidenum">
              <a:rPr lang="en-US"/>
              <a:pPr/>
              <a:t>‹#›</a:t>
            </a:fld>
            <a:endParaRPr lang="en-US"/>
          </a:p>
        </p:txBody>
      </p:sp>
    </p:spTree>
    <p:extLst>
      <p:ext uri="{BB962C8B-B14F-4D97-AF65-F5344CB8AC3E}">
        <p14:creationId xmlns:p14="http://schemas.microsoft.com/office/powerpoint/2010/main" val="29201536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0"/>
        <a:cs typeface="+mn-cs"/>
      </a:defRPr>
    </a:lvl1pPr>
    <a:lvl2pPr marL="457200" algn="l" rtl="0" fontAlgn="base">
      <a:spcBef>
        <a:spcPct val="30000"/>
      </a:spcBef>
      <a:spcAft>
        <a:spcPct val="0"/>
      </a:spcAft>
      <a:defRPr sz="1200" kern="1200">
        <a:solidFill>
          <a:schemeClr val="tx1"/>
        </a:solidFill>
        <a:latin typeface="Arial" charset="0"/>
        <a:ea typeface="ＭＳ Ｐゴシック" charset="0"/>
        <a:cs typeface="+mn-cs"/>
      </a:defRPr>
    </a:lvl2pPr>
    <a:lvl3pPr marL="914400" algn="l" rtl="0" fontAlgn="base">
      <a:spcBef>
        <a:spcPct val="30000"/>
      </a:spcBef>
      <a:spcAft>
        <a:spcPct val="0"/>
      </a:spcAft>
      <a:defRPr sz="1200" kern="1200">
        <a:solidFill>
          <a:schemeClr val="tx1"/>
        </a:solidFill>
        <a:latin typeface="Arial" charset="0"/>
        <a:ea typeface="ＭＳ Ｐゴシック" charset="0"/>
        <a:cs typeface="+mn-cs"/>
      </a:defRPr>
    </a:lvl3pPr>
    <a:lvl4pPr marL="1371600" algn="l" rtl="0" fontAlgn="base">
      <a:spcBef>
        <a:spcPct val="30000"/>
      </a:spcBef>
      <a:spcAft>
        <a:spcPct val="0"/>
      </a:spcAft>
      <a:defRPr sz="1200" kern="1200">
        <a:solidFill>
          <a:schemeClr val="tx1"/>
        </a:solidFill>
        <a:latin typeface="Arial" charset="0"/>
        <a:ea typeface="ＭＳ Ｐゴシック" charset="0"/>
        <a:cs typeface="+mn-cs"/>
      </a:defRPr>
    </a:lvl4pPr>
    <a:lvl5pPr marL="1828800" algn="l" rtl="0" fontAlgn="base">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(approx. 98% cases taken out of scope)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UWE, </a:t>
            </a:r>
            <a:r>
              <a:rPr lang="en-US" dirty="0" err="1"/>
              <a:t>UoB</a:t>
            </a:r>
            <a:r>
              <a:rPr lang="en-US" dirty="0"/>
              <a:t>, BPP, and </a:t>
            </a:r>
            <a:r>
              <a:rPr lang="en-US" dirty="0" err="1"/>
              <a:t>Ulaw</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represent appellants in the for PIP &amp; ESA hearings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GB" dirty="0"/>
          </a:p>
        </p:txBody>
      </p:sp>
      <p:sp>
        <p:nvSpPr>
          <p:cNvPr id="4" name="Slide Number Placeholder 3"/>
          <p:cNvSpPr>
            <a:spLocks noGrp="1"/>
          </p:cNvSpPr>
          <p:nvPr>
            <p:ph type="sldNum" sz="quarter" idx="5"/>
          </p:nvPr>
        </p:nvSpPr>
        <p:spPr/>
        <p:txBody>
          <a:bodyPr/>
          <a:lstStyle/>
          <a:p>
            <a:fld id="{5F19C52F-2C9A-40E5-A0D6-DEF76439E3E3}" type="slidenum">
              <a:rPr lang="en-GB" smtClean="0"/>
              <a:t>2</a:t>
            </a:fld>
            <a:endParaRPr lang="en-GB"/>
          </a:p>
        </p:txBody>
      </p:sp>
    </p:spTree>
    <p:extLst>
      <p:ext uri="{BB962C8B-B14F-4D97-AF65-F5344CB8AC3E}">
        <p14:creationId xmlns:p14="http://schemas.microsoft.com/office/powerpoint/2010/main" val="40177816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E.g. Success at </a:t>
            </a:r>
            <a:r>
              <a:rPr lang="en-US" dirty="0" err="1"/>
              <a:t>FtT</a:t>
            </a:r>
            <a:r>
              <a:rPr lang="en-US" dirty="0"/>
              <a:t> fairly high anyway, so what value do we add to appellants, esp. those with strong cases? Not just likelihood of success – bigger picture than that, and our feedback helps us evidence this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t>Know what question you’re asking and what form an answer might come in.</a:t>
            </a:r>
          </a:p>
        </p:txBody>
      </p:sp>
      <p:sp>
        <p:nvSpPr>
          <p:cNvPr id="4" name="Slide Number Placeholder 3"/>
          <p:cNvSpPr>
            <a:spLocks noGrp="1"/>
          </p:cNvSpPr>
          <p:nvPr>
            <p:ph type="sldNum" sz="quarter" idx="5"/>
          </p:nvPr>
        </p:nvSpPr>
        <p:spPr/>
        <p:txBody>
          <a:bodyPr/>
          <a:lstStyle/>
          <a:p>
            <a:fld id="{5F19C52F-2C9A-40E5-A0D6-DEF76439E3E3}" type="slidenum">
              <a:rPr lang="en-GB" smtClean="0"/>
              <a:t>13</a:t>
            </a:fld>
            <a:endParaRPr lang="en-GB"/>
          </a:p>
        </p:txBody>
      </p:sp>
    </p:spTree>
    <p:extLst>
      <p:ext uri="{BB962C8B-B14F-4D97-AF65-F5344CB8AC3E}">
        <p14:creationId xmlns:p14="http://schemas.microsoft.com/office/powerpoint/2010/main" val="183964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Bristol usually sits in Magistrates Court or Civil Justice Centre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(But often doesn’t)</a:t>
            </a:r>
            <a:endParaRPr lang="en-GB" dirty="0"/>
          </a:p>
          <a:p>
            <a:endParaRPr lang="en-GB" dirty="0"/>
          </a:p>
          <a:p>
            <a:r>
              <a:rPr lang="en-US" dirty="0"/>
              <a:t>on appellant’s limited capability for work (ESA) or level of disability (PIP)</a:t>
            </a:r>
            <a:endParaRPr lang="en-GB" dirty="0"/>
          </a:p>
        </p:txBody>
      </p:sp>
      <p:sp>
        <p:nvSpPr>
          <p:cNvPr id="4" name="Slide Number Placeholder 3"/>
          <p:cNvSpPr>
            <a:spLocks noGrp="1"/>
          </p:cNvSpPr>
          <p:nvPr>
            <p:ph type="sldNum" sz="quarter" idx="5"/>
          </p:nvPr>
        </p:nvSpPr>
        <p:spPr/>
        <p:txBody>
          <a:bodyPr/>
          <a:lstStyle/>
          <a:p>
            <a:fld id="{5F19C52F-2C9A-40E5-A0D6-DEF76439E3E3}" type="slidenum">
              <a:rPr lang="en-GB" smtClean="0"/>
              <a:t>3</a:t>
            </a:fld>
            <a:endParaRPr lang="en-GB"/>
          </a:p>
        </p:txBody>
      </p:sp>
    </p:spTree>
    <p:extLst>
      <p:ext uri="{BB962C8B-B14F-4D97-AF65-F5344CB8AC3E}">
        <p14:creationId xmlns:p14="http://schemas.microsoft.com/office/powerpoint/2010/main" val="437017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ESA primarily for people too sick or disabled to work</a:t>
            </a:r>
          </a:p>
          <a:p>
            <a:r>
              <a:rPr lang="en-US" dirty="0"/>
              <a:t>PIP used to be DLA – for disability affecting daily life/mobility</a:t>
            </a:r>
          </a:p>
          <a:p>
            <a:endParaRPr lang="en-US" dirty="0"/>
          </a:p>
          <a:p>
            <a:r>
              <a:rPr lang="en-US" dirty="0"/>
              <a:t>We try to keep submissions as short as possible, but to anticipate anything the tribunal may ask for – prevent postponement</a:t>
            </a:r>
          </a:p>
          <a:p>
            <a:r>
              <a:rPr lang="en-US" dirty="0"/>
              <a:t>GDPR been good for us – no longer have to pay for medical records, though we do suggest appellants who need medical reports</a:t>
            </a:r>
          </a:p>
          <a:p>
            <a:endParaRPr lang="en-US" dirty="0"/>
          </a:p>
          <a:p>
            <a:r>
              <a:rPr lang="en-US" dirty="0"/>
              <a:t>(can be over a year since decision made)</a:t>
            </a:r>
            <a:endParaRPr lang="en-GB" dirty="0"/>
          </a:p>
        </p:txBody>
      </p:sp>
      <p:sp>
        <p:nvSpPr>
          <p:cNvPr id="4" name="Slide Number Placeholder 3"/>
          <p:cNvSpPr>
            <a:spLocks noGrp="1"/>
          </p:cNvSpPr>
          <p:nvPr>
            <p:ph type="sldNum" sz="quarter" idx="5"/>
          </p:nvPr>
        </p:nvSpPr>
        <p:spPr/>
        <p:txBody>
          <a:bodyPr/>
          <a:lstStyle/>
          <a:p>
            <a:fld id="{5F19C52F-2C9A-40E5-A0D6-DEF76439E3E3}" type="slidenum">
              <a:rPr lang="en-GB" smtClean="0"/>
              <a:t>4</a:t>
            </a:fld>
            <a:endParaRPr lang="en-GB"/>
          </a:p>
        </p:txBody>
      </p:sp>
    </p:spTree>
    <p:extLst>
      <p:ext uri="{BB962C8B-B14F-4D97-AF65-F5344CB8AC3E}">
        <p14:creationId xmlns:p14="http://schemas.microsoft.com/office/powerpoint/2010/main" val="3659402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Regulated by SRA / </a:t>
            </a:r>
            <a:r>
              <a:rPr lang="en-GB" dirty="0" err="1"/>
              <a:t>Lexel</a:t>
            </a:r>
            <a:r>
              <a:rPr lang="en-GB" dirty="0"/>
              <a:t> standard of work</a:t>
            </a:r>
          </a:p>
          <a:p>
            <a:endParaRPr lang="en-GB" dirty="0"/>
          </a:p>
        </p:txBody>
      </p:sp>
      <p:sp>
        <p:nvSpPr>
          <p:cNvPr id="4" name="Slide Number Placeholder 3"/>
          <p:cNvSpPr>
            <a:spLocks noGrp="1"/>
          </p:cNvSpPr>
          <p:nvPr>
            <p:ph type="sldNum" sz="quarter" idx="5"/>
          </p:nvPr>
        </p:nvSpPr>
        <p:spPr/>
        <p:txBody>
          <a:bodyPr/>
          <a:lstStyle/>
          <a:p>
            <a:fld id="{5F19C52F-2C9A-40E5-A0D6-DEF76439E3E3}" type="slidenum">
              <a:rPr lang="en-GB" smtClean="0"/>
              <a:t>5</a:t>
            </a:fld>
            <a:endParaRPr lang="en-GB"/>
          </a:p>
        </p:txBody>
      </p:sp>
    </p:spTree>
    <p:extLst>
      <p:ext uri="{BB962C8B-B14F-4D97-AF65-F5344CB8AC3E}">
        <p14:creationId xmlns:p14="http://schemas.microsoft.com/office/powerpoint/2010/main" val="3652372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works as we have an approx. 9-12 month turnover of volunteers which means improvements can be embedded in new generations relatively easily</a:t>
            </a:r>
          </a:p>
          <a:p>
            <a:endParaRPr lang="en-GB" dirty="0"/>
          </a:p>
          <a:p>
            <a:r>
              <a:rPr lang="en-GB" dirty="0"/>
              <a:t>which has meant we can take on more referrals as can track urgency and predict listing</a:t>
            </a:r>
          </a:p>
          <a:p>
            <a:endParaRPr lang="en-GB" dirty="0"/>
          </a:p>
          <a:p>
            <a:endParaRPr lang="en-GB" dirty="0"/>
          </a:p>
        </p:txBody>
      </p:sp>
      <p:sp>
        <p:nvSpPr>
          <p:cNvPr id="4" name="Slide Number Placeholder 3"/>
          <p:cNvSpPr>
            <a:spLocks noGrp="1"/>
          </p:cNvSpPr>
          <p:nvPr>
            <p:ph type="sldNum" sz="quarter" idx="5"/>
          </p:nvPr>
        </p:nvSpPr>
        <p:spPr/>
        <p:txBody>
          <a:bodyPr/>
          <a:lstStyle/>
          <a:p>
            <a:fld id="{5F19C52F-2C9A-40E5-A0D6-DEF76439E3E3}" type="slidenum">
              <a:rPr lang="en-GB" smtClean="0"/>
              <a:t>6</a:t>
            </a:fld>
            <a:endParaRPr lang="en-GB"/>
          </a:p>
        </p:txBody>
      </p:sp>
    </p:spTree>
    <p:extLst>
      <p:ext uri="{BB962C8B-B14F-4D97-AF65-F5344CB8AC3E}">
        <p14:creationId xmlns:p14="http://schemas.microsoft.com/office/powerpoint/2010/main" val="996624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Main change was to the remit of volunteer roles – greater </a:t>
            </a:r>
            <a:r>
              <a:rPr lang="en-US" dirty="0" err="1"/>
              <a:t>specialisation</a:t>
            </a:r>
            <a:r>
              <a:rPr lang="en-US" dirty="0"/>
              <a:t> has meant greater capacity and an increased caseload</a:t>
            </a:r>
          </a:p>
          <a:p>
            <a:endParaRPr lang="en-US" dirty="0"/>
          </a:p>
          <a:p>
            <a:r>
              <a:rPr lang="en-US" dirty="0"/>
              <a:t>Creation of Legal Practice Volunteer role – focused on pre-hearing work and trained on our Case Management System – has meant that Welfare Benefits Casework Assistant (paid role) has been able to manage a larger caseload than previously</a:t>
            </a:r>
          </a:p>
          <a:p>
            <a:endParaRPr lang="en-GB" dirty="0"/>
          </a:p>
        </p:txBody>
      </p:sp>
      <p:sp>
        <p:nvSpPr>
          <p:cNvPr id="4" name="Slide Number Placeholder 3"/>
          <p:cNvSpPr>
            <a:spLocks noGrp="1"/>
          </p:cNvSpPr>
          <p:nvPr>
            <p:ph type="sldNum" sz="quarter" idx="5"/>
          </p:nvPr>
        </p:nvSpPr>
        <p:spPr/>
        <p:txBody>
          <a:bodyPr/>
          <a:lstStyle/>
          <a:p>
            <a:fld id="{5F19C52F-2C9A-40E5-A0D6-DEF76439E3E3}" type="slidenum">
              <a:rPr lang="en-GB" smtClean="0"/>
              <a:t>7</a:t>
            </a:fld>
            <a:endParaRPr lang="en-GB"/>
          </a:p>
        </p:txBody>
      </p:sp>
    </p:spTree>
    <p:extLst>
      <p:ext uri="{BB962C8B-B14F-4D97-AF65-F5344CB8AC3E}">
        <p14:creationId xmlns:p14="http://schemas.microsoft.com/office/powerpoint/2010/main" val="378540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 Basic version of our process flowchart</a:t>
            </a:r>
          </a:p>
        </p:txBody>
      </p:sp>
      <p:sp>
        <p:nvSpPr>
          <p:cNvPr id="4" name="Slide Number Placeholder 3"/>
          <p:cNvSpPr>
            <a:spLocks noGrp="1"/>
          </p:cNvSpPr>
          <p:nvPr>
            <p:ph type="sldNum" sz="quarter" idx="5"/>
          </p:nvPr>
        </p:nvSpPr>
        <p:spPr/>
        <p:txBody>
          <a:bodyPr/>
          <a:lstStyle/>
          <a:p>
            <a:fld id="{5F19C52F-2C9A-40E5-A0D6-DEF76439E3E3}" type="slidenum">
              <a:rPr lang="en-GB" smtClean="0"/>
              <a:t>10</a:t>
            </a:fld>
            <a:endParaRPr lang="en-GB"/>
          </a:p>
        </p:txBody>
      </p:sp>
    </p:spTree>
    <p:extLst>
      <p:ext uri="{BB962C8B-B14F-4D97-AF65-F5344CB8AC3E}">
        <p14:creationId xmlns:p14="http://schemas.microsoft.com/office/powerpoint/2010/main" val="2787333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Example of non-digital technology</a:t>
            </a:r>
          </a:p>
        </p:txBody>
      </p:sp>
      <p:sp>
        <p:nvSpPr>
          <p:cNvPr id="4" name="Slide Number Placeholder 3"/>
          <p:cNvSpPr>
            <a:spLocks noGrp="1"/>
          </p:cNvSpPr>
          <p:nvPr>
            <p:ph type="sldNum" sz="quarter" idx="5"/>
          </p:nvPr>
        </p:nvSpPr>
        <p:spPr/>
        <p:txBody>
          <a:bodyPr/>
          <a:lstStyle/>
          <a:p>
            <a:fld id="{5F19C52F-2C9A-40E5-A0D6-DEF76439E3E3}" type="slidenum">
              <a:rPr lang="en-GB" smtClean="0"/>
              <a:t>11</a:t>
            </a:fld>
            <a:endParaRPr lang="en-GB"/>
          </a:p>
        </p:txBody>
      </p:sp>
    </p:spTree>
    <p:extLst>
      <p:ext uri="{BB962C8B-B14F-4D97-AF65-F5344CB8AC3E}">
        <p14:creationId xmlns:p14="http://schemas.microsoft.com/office/powerpoint/2010/main" val="1331000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multiple points we have tried to use volunteers to communicate with other volunteers – managing contact including session times, attendance and logistics. It may be that other people can figure out how to make this work, but we’ve never managed to keep it going over an extended period of time. Hence importance of casework assistant role</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Employing- don’t panic. Most caselaw (</a:t>
            </a:r>
            <a:r>
              <a:rPr lang="en-GB" i="1" dirty="0"/>
              <a:t>X v Mid Sussex CAB, </a:t>
            </a:r>
            <a:r>
              <a:rPr lang="en-GB" sz="1200" b="0" i="1" u="none" strike="noStrike" kern="1200" dirty="0" err="1">
                <a:solidFill>
                  <a:schemeClr val="tx1"/>
                </a:solidFill>
                <a:effectLst/>
                <a:latin typeface="+mn-lt"/>
                <a:ea typeface="+mn-ea"/>
                <a:cs typeface="+mn-cs"/>
              </a:rPr>
              <a:t>Breakell</a:t>
            </a:r>
            <a:r>
              <a:rPr lang="en-GB" sz="1200" b="0" i="1" u="none" strike="noStrike" kern="1200" dirty="0">
                <a:solidFill>
                  <a:schemeClr val="tx1"/>
                </a:solidFill>
                <a:effectLst/>
                <a:latin typeface="+mn-lt"/>
                <a:ea typeface="+mn-ea"/>
                <a:cs typeface="+mn-cs"/>
              </a:rPr>
              <a:t> v West Midlands Reserve Forces' and Cadets Association</a:t>
            </a:r>
            <a:r>
              <a:rPr lang="en-GB" sz="1200" b="1" i="1" u="none" strike="noStrike" kern="1200" dirty="0">
                <a:solidFill>
                  <a:schemeClr val="tx1"/>
                </a:solidFill>
                <a:effectLst/>
                <a:latin typeface="+mn-lt"/>
                <a:ea typeface="+mn-ea"/>
                <a:cs typeface="+mn-cs"/>
              </a:rPr>
              <a:t>, </a:t>
            </a:r>
            <a:r>
              <a:rPr lang="en-GB" sz="1200" b="0" i="1" u="none" strike="noStrike" kern="1200" dirty="0" err="1">
                <a:solidFill>
                  <a:schemeClr val="tx1"/>
                </a:solidFill>
                <a:effectLst/>
                <a:latin typeface="+mn-lt"/>
                <a:ea typeface="+mn-ea"/>
                <a:cs typeface="+mn-cs"/>
              </a:rPr>
              <a:t>Melhuish</a:t>
            </a:r>
            <a:r>
              <a:rPr lang="en-GB" sz="1200" b="0" i="1" u="none" strike="noStrike" kern="1200" dirty="0">
                <a:solidFill>
                  <a:schemeClr val="tx1"/>
                </a:solidFill>
                <a:effectLst/>
                <a:latin typeface="+mn-lt"/>
                <a:ea typeface="+mn-ea"/>
                <a:cs typeface="+mn-cs"/>
              </a:rPr>
              <a:t> v Redbridge Citizens Advice Bureau</a:t>
            </a:r>
            <a:r>
              <a:rPr lang="en-GB" sz="1200" b="0" i="0" u="none" strike="noStrike" kern="1200" dirty="0">
                <a:solidFill>
                  <a:schemeClr val="tx1"/>
                </a:solidFill>
                <a:effectLst/>
                <a:latin typeface="+mn-lt"/>
                <a:ea typeface="+mn-ea"/>
                <a:cs typeface="+mn-cs"/>
              </a:rPr>
              <a:t>) is favourable to voluntary organisations</a:t>
            </a:r>
            <a:endParaRPr lang="en-GB" sz="1200" b="0" i="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i="1" kern="1200" dirty="0">
              <a:solidFill>
                <a:schemeClr val="tx1"/>
              </a:solidFill>
              <a:effectLst/>
              <a:latin typeface="+mn-lt"/>
              <a:ea typeface="+mn-ea"/>
              <a:cs typeface="+mn-cs"/>
            </a:endParaRPr>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5F19C52F-2C9A-40E5-A0D6-DEF76439E3E3}" type="slidenum">
              <a:rPr lang="en-GB" smtClean="0"/>
              <a:t>12</a:t>
            </a:fld>
            <a:endParaRPr lang="en-GB"/>
          </a:p>
        </p:txBody>
      </p:sp>
    </p:spTree>
    <p:extLst>
      <p:ext uri="{BB962C8B-B14F-4D97-AF65-F5344CB8AC3E}">
        <p14:creationId xmlns:p14="http://schemas.microsoft.com/office/powerpoint/2010/main" val="12511563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58775" y="1340768"/>
            <a:ext cx="7772400" cy="1304925"/>
          </a:xfrm>
        </p:spPr>
        <p:txBody>
          <a:bodyPr/>
          <a:lstStyle>
            <a:lvl1pPr>
              <a:lnSpc>
                <a:spcPts val="4600"/>
              </a:lnSpc>
              <a:defRPr sz="4200"/>
            </a:lvl1pPr>
          </a:lstStyle>
          <a:p>
            <a:pPr lvl="0"/>
            <a:r>
              <a:rPr lang="en-GB" noProof="0" dirty="0"/>
              <a:t>Click to edit Master title style</a:t>
            </a:r>
            <a:endParaRPr lang="en-US" noProof="0" dirty="0"/>
          </a:p>
        </p:txBody>
      </p:sp>
      <p:sp>
        <p:nvSpPr>
          <p:cNvPr id="3075" name="Rectangle 3"/>
          <p:cNvSpPr>
            <a:spLocks noGrp="1" noChangeArrowheads="1"/>
          </p:cNvSpPr>
          <p:nvPr>
            <p:ph type="subTitle" idx="1"/>
          </p:nvPr>
        </p:nvSpPr>
        <p:spPr>
          <a:xfrm>
            <a:off x="358775" y="2707606"/>
            <a:ext cx="7778750" cy="1752600"/>
          </a:xfrm>
        </p:spPr>
        <p:txBody>
          <a:bodyPr/>
          <a:lstStyle>
            <a:lvl1pPr marL="0" indent="0">
              <a:lnSpc>
                <a:spcPts val="2800"/>
              </a:lnSpc>
              <a:spcBef>
                <a:spcPct val="0"/>
              </a:spcBef>
              <a:buFontTx/>
              <a:buNone/>
              <a:defRPr sz="2600"/>
            </a:lvl1pPr>
          </a:lstStyle>
          <a:p>
            <a:pPr lvl="0"/>
            <a:r>
              <a:rPr lang="en-GB" noProof="0" dirty="0"/>
              <a:t>Click to edit Master subtitle style</a:t>
            </a:r>
            <a:endParaRPr lang="en-US" noProof="0" dirty="0"/>
          </a:p>
        </p:txBody>
      </p:sp>
      <p:sp>
        <p:nvSpPr>
          <p:cNvPr id="11" name="Line 8"/>
          <p:cNvSpPr>
            <a:spLocks noChangeShapeType="1"/>
          </p:cNvSpPr>
          <p:nvPr userDrawn="1"/>
        </p:nvSpPr>
        <p:spPr bwMode="auto">
          <a:xfrm>
            <a:off x="358775" y="5589240"/>
            <a:ext cx="8456613" cy="0"/>
          </a:xfrm>
          <a:prstGeom prst="line">
            <a:avLst/>
          </a:prstGeom>
          <a:noFill/>
          <a:ln w="9525">
            <a:solidFill>
              <a:srgbClr val="7A7D8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n>
                <a:solidFill>
                  <a:srgbClr val="7A7D84"/>
                </a:solidFill>
              </a:ln>
            </a:endParaRPr>
          </a:p>
        </p:txBody>
      </p:sp>
      <p:sp>
        <p:nvSpPr>
          <p:cNvPr id="5" name="Date Placeholder 4">
            <a:extLst>
              <a:ext uri="{FF2B5EF4-FFF2-40B4-BE49-F238E27FC236}">
                <a16:creationId xmlns:a16="http://schemas.microsoft.com/office/drawing/2014/main" xmlns="" id="{B76AE700-6BFC-4898-AEEE-113FC2C407C4}"/>
              </a:ext>
            </a:extLst>
          </p:cNvPr>
          <p:cNvSpPr>
            <a:spLocks noGrp="1"/>
          </p:cNvSpPr>
          <p:nvPr>
            <p:ph type="dt" sz="half" idx="10"/>
          </p:nvPr>
        </p:nvSpPr>
        <p:spPr>
          <a:xfrm>
            <a:off x="358775" y="6093296"/>
            <a:ext cx="6301457" cy="216024"/>
          </a:xfrm>
          <a:prstGeom prst="rect">
            <a:avLst/>
          </a:prstGeom>
        </p:spPr>
        <p:txBody>
          <a:bodyPr/>
          <a:lstStyle>
            <a:lvl1pPr>
              <a:defRPr/>
            </a:lvl1pPr>
          </a:lstStyle>
          <a:p>
            <a:r>
              <a:rPr lang="en-US"/>
              <a:t>Presentation subheading/author</a:t>
            </a:r>
          </a:p>
        </p:txBody>
      </p:sp>
      <p:sp>
        <p:nvSpPr>
          <p:cNvPr id="6" name="Footer Placeholder 5">
            <a:extLst>
              <a:ext uri="{FF2B5EF4-FFF2-40B4-BE49-F238E27FC236}">
                <a16:creationId xmlns:a16="http://schemas.microsoft.com/office/drawing/2014/main" xmlns="" id="{798064AA-B2E5-478D-9B0C-AFE16444CFAA}"/>
              </a:ext>
            </a:extLst>
          </p:cNvPr>
          <p:cNvSpPr>
            <a:spLocks noGrp="1"/>
          </p:cNvSpPr>
          <p:nvPr>
            <p:ph type="ftr" sz="quarter" idx="11"/>
          </p:nvPr>
        </p:nvSpPr>
        <p:spPr>
          <a:xfrm>
            <a:off x="358775" y="5890097"/>
            <a:ext cx="6301457" cy="203200"/>
          </a:xfrm>
          <a:prstGeom prst="rect">
            <a:avLst/>
          </a:prstGeom>
        </p:spPr>
        <p:txBody>
          <a:bodyPr/>
          <a:lstStyle>
            <a:lvl1pPr>
              <a:defRPr/>
            </a:lvl1pPr>
          </a:lstStyle>
          <a:p>
            <a:r>
              <a:rPr lang="en-US" dirty="0"/>
              <a:t>Presentation heading</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icture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358775" y="6093296"/>
            <a:ext cx="6301457" cy="216024"/>
          </a:xfrm>
          <a:prstGeom prst="rect">
            <a:avLst/>
          </a:prstGeom>
        </p:spPr>
        <p:txBody>
          <a:bodyPr/>
          <a:lstStyle>
            <a:lvl1pPr>
              <a:defRPr/>
            </a:lvl1pPr>
          </a:lstStyle>
          <a:p>
            <a:r>
              <a:rPr lang="en-US"/>
              <a:t>Presentation subheading/author</a:t>
            </a:r>
          </a:p>
        </p:txBody>
      </p:sp>
      <p:sp>
        <p:nvSpPr>
          <p:cNvPr id="6" name="Footer Placeholder 5"/>
          <p:cNvSpPr>
            <a:spLocks noGrp="1"/>
          </p:cNvSpPr>
          <p:nvPr>
            <p:ph type="ftr" sz="quarter" idx="11"/>
          </p:nvPr>
        </p:nvSpPr>
        <p:spPr>
          <a:xfrm>
            <a:off x="358775" y="5890097"/>
            <a:ext cx="6301457" cy="203200"/>
          </a:xfrm>
          <a:prstGeom prst="rect">
            <a:avLst/>
          </a:prstGeom>
        </p:spPr>
        <p:txBody>
          <a:bodyPr/>
          <a:lstStyle>
            <a:lvl1pPr>
              <a:defRPr/>
            </a:lvl1pPr>
          </a:lstStyle>
          <a:p>
            <a:r>
              <a:rPr lang="en-US" dirty="0"/>
              <a:t>Presentation heading</a:t>
            </a:r>
          </a:p>
        </p:txBody>
      </p:sp>
      <p:sp>
        <p:nvSpPr>
          <p:cNvPr id="8" name="Title 1"/>
          <p:cNvSpPr>
            <a:spLocks noGrp="1"/>
          </p:cNvSpPr>
          <p:nvPr>
            <p:ph type="title"/>
          </p:nvPr>
        </p:nvSpPr>
        <p:spPr>
          <a:xfrm>
            <a:off x="360000" y="360000"/>
            <a:ext cx="8394700" cy="566738"/>
          </a:xfrm>
          <a:prstGeom prst="rect">
            <a:avLst/>
          </a:prstGeom>
        </p:spPr>
        <p:txBody>
          <a:bodyPr vert="horz" anchor="t" anchorCtr="0"/>
          <a:lstStyle>
            <a:lvl1pPr algn="l">
              <a:defRPr sz="3000" b="1"/>
            </a:lvl1pPr>
          </a:lstStyle>
          <a:p>
            <a:r>
              <a:rPr lang="en-GB" dirty="0"/>
              <a:t>Click to edit Master title style</a:t>
            </a:r>
            <a:endParaRPr lang="en-US" dirty="0"/>
          </a:p>
        </p:txBody>
      </p:sp>
      <p:sp>
        <p:nvSpPr>
          <p:cNvPr id="9" name="Picture Placeholder 2"/>
          <p:cNvSpPr>
            <a:spLocks noGrp="1"/>
          </p:cNvSpPr>
          <p:nvPr>
            <p:ph type="pic" idx="1"/>
          </p:nvPr>
        </p:nvSpPr>
        <p:spPr>
          <a:xfrm>
            <a:off x="360000" y="1052736"/>
            <a:ext cx="6012200" cy="4392488"/>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 name="Text Placeholder 3"/>
          <p:cNvSpPr>
            <a:spLocks noGrp="1"/>
          </p:cNvSpPr>
          <p:nvPr>
            <p:ph type="body" sz="half" idx="2"/>
          </p:nvPr>
        </p:nvSpPr>
        <p:spPr>
          <a:xfrm>
            <a:off x="6516216" y="1052736"/>
            <a:ext cx="2232248" cy="4392488"/>
          </a:xfrm>
          <a:prstGeom prst="rect">
            <a:avLst/>
          </a:prstGeom>
        </p:spPr>
        <p:txBody>
          <a:bodyPr vert="horz"/>
          <a:lstStyle>
            <a:lvl1pPr marL="0" indent="0">
              <a:lnSpc>
                <a:spcPct val="10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Tree>
    <p:extLst>
      <p:ext uri="{BB962C8B-B14F-4D97-AF65-F5344CB8AC3E}">
        <p14:creationId xmlns:p14="http://schemas.microsoft.com/office/powerpoint/2010/main" val="424546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main pictur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60000" y="360000"/>
            <a:ext cx="8460472" cy="50852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endParaRPr lang="en-US"/>
          </a:p>
        </p:txBody>
      </p:sp>
      <p:sp>
        <p:nvSpPr>
          <p:cNvPr id="5" name="Date Placeholder 4"/>
          <p:cNvSpPr>
            <a:spLocks noGrp="1"/>
          </p:cNvSpPr>
          <p:nvPr>
            <p:ph type="dt" sz="half" idx="10"/>
          </p:nvPr>
        </p:nvSpPr>
        <p:spPr>
          <a:xfrm>
            <a:off x="358775" y="6093296"/>
            <a:ext cx="6157441" cy="178874"/>
          </a:xfrm>
          <a:prstGeom prst="rect">
            <a:avLst/>
          </a:prstGeom>
        </p:spPr>
        <p:txBody>
          <a:bodyPr/>
          <a:lstStyle>
            <a:lvl1pPr>
              <a:defRPr/>
            </a:lvl1pPr>
          </a:lstStyle>
          <a:p>
            <a:r>
              <a:rPr lang="en-US"/>
              <a:t>Presentation subheading/author</a:t>
            </a:r>
          </a:p>
        </p:txBody>
      </p:sp>
      <p:sp>
        <p:nvSpPr>
          <p:cNvPr id="6" name="Footer Placeholder 5"/>
          <p:cNvSpPr>
            <a:spLocks noGrp="1"/>
          </p:cNvSpPr>
          <p:nvPr>
            <p:ph type="ftr" sz="quarter" idx="11"/>
          </p:nvPr>
        </p:nvSpPr>
        <p:spPr>
          <a:xfrm>
            <a:off x="358775" y="5890097"/>
            <a:ext cx="6157441" cy="203200"/>
          </a:xfrm>
          <a:prstGeom prst="rect">
            <a:avLst/>
          </a:prstGeom>
        </p:spPr>
        <p:txBody>
          <a:bodyPr/>
          <a:lstStyle>
            <a:lvl1pPr>
              <a:defRPr/>
            </a:lvl1pPr>
          </a:lstStyle>
          <a:p>
            <a:r>
              <a:rPr lang="en-US"/>
              <a:t>Presentation heading</a:t>
            </a:r>
          </a:p>
        </p:txBody>
      </p:sp>
    </p:spTree>
    <p:extLst>
      <p:ext uri="{BB962C8B-B14F-4D97-AF65-F5344CB8AC3E}">
        <p14:creationId xmlns:p14="http://schemas.microsoft.com/office/powerpoint/2010/main" val="170037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 2 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460472" cy="908760"/>
          </a:xfrm>
        </p:spPr>
        <p:txBody>
          <a:bodyPr/>
          <a:lstStyle>
            <a:lvl1pPr>
              <a:defRPr baseline="0"/>
            </a:lvl1pPr>
          </a:lstStyle>
          <a:p>
            <a:r>
              <a:rPr lang="en-GB" dirty="0"/>
              <a:t>Click to edit Master title style</a:t>
            </a:r>
            <a:endParaRPr lang="en-US" dirty="0"/>
          </a:p>
        </p:txBody>
      </p:sp>
      <p:sp>
        <p:nvSpPr>
          <p:cNvPr id="3" name="Text Placeholder 2"/>
          <p:cNvSpPr>
            <a:spLocks noGrp="1"/>
          </p:cNvSpPr>
          <p:nvPr>
            <p:ph type="body" idx="1"/>
          </p:nvPr>
        </p:nvSpPr>
        <p:spPr>
          <a:xfrm>
            <a:off x="360000" y="1349077"/>
            <a:ext cx="4139992" cy="351731"/>
          </a:xfrm>
        </p:spPr>
        <p:txBody>
          <a:bodyPr anchor="t" anchorCtr="0"/>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360000" y="1772816"/>
            <a:ext cx="4139992" cy="3672408"/>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p:cNvSpPr>
            <a:spLocks noGrp="1"/>
          </p:cNvSpPr>
          <p:nvPr>
            <p:ph type="dt" sz="half" idx="10"/>
          </p:nvPr>
        </p:nvSpPr>
        <p:spPr>
          <a:xfrm>
            <a:off x="358775" y="6093296"/>
            <a:ext cx="6157441" cy="216024"/>
          </a:xfrm>
          <a:prstGeom prst="rect">
            <a:avLst/>
          </a:prstGeom>
        </p:spPr>
        <p:txBody>
          <a:bodyPr/>
          <a:lstStyle>
            <a:lvl1pPr>
              <a:defRPr/>
            </a:lvl1pPr>
          </a:lstStyle>
          <a:p>
            <a:r>
              <a:rPr lang="en-US"/>
              <a:t>Presentation subheading/author</a:t>
            </a:r>
          </a:p>
        </p:txBody>
      </p:sp>
      <p:sp>
        <p:nvSpPr>
          <p:cNvPr id="8" name="Footer Placeholder 7"/>
          <p:cNvSpPr>
            <a:spLocks noGrp="1"/>
          </p:cNvSpPr>
          <p:nvPr>
            <p:ph type="ftr" sz="quarter" idx="11"/>
          </p:nvPr>
        </p:nvSpPr>
        <p:spPr>
          <a:xfrm>
            <a:off x="358775" y="5890097"/>
            <a:ext cx="6157441" cy="203200"/>
          </a:xfrm>
          <a:prstGeom prst="rect">
            <a:avLst/>
          </a:prstGeom>
        </p:spPr>
        <p:txBody>
          <a:bodyPr/>
          <a:lstStyle>
            <a:lvl1pPr>
              <a:defRPr/>
            </a:lvl1pPr>
          </a:lstStyle>
          <a:p>
            <a:r>
              <a:rPr lang="en-US"/>
              <a:t>Presentation heading</a:t>
            </a:r>
          </a:p>
        </p:txBody>
      </p:sp>
      <p:sp>
        <p:nvSpPr>
          <p:cNvPr id="10" name="Text Placeholder 2"/>
          <p:cNvSpPr>
            <a:spLocks noGrp="1"/>
          </p:cNvSpPr>
          <p:nvPr>
            <p:ph type="body" idx="13"/>
          </p:nvPr>
        </p:nvSpPr>
        <p:spPr>
          <a:xfrm>
            <a:off x="4716016" y="1349077"/>
            <a:ext cx="4112196" cy="351731"/>
          </a:xfrm>
        </p:spPr>
        <p:txBody>
          <a:bodyPr anchor="t" anchorCtr="0"/>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Content Placeholder 3"/>
          <p:cNvSpPr>
            <a:spLocks noGrp="1"/>
          </p:cNvSpPr>
          <p:nvPr>
            <p:ph sz="half" idx="14"/>
          </p:nvPr>
        </p:nvSpPr>
        <p:spPr>
          <a:xfrm>
            <a:off x="4716016" y="1772816"/>
            <a:ext cx="4104456" cy="3672408"/>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253890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 divi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358775" y="6093296"/>
            <a:ext cx="6013425" cy="198438"/>
          </a:xfrm>
          <a:prstGeom prst="rect">
            <a:avLst/>
          </a:prstGeom>
        </p:spPr>
        <p:txBody>
          <a:bodyPr/>
          <a:lstStyle>
            <a:lvl1pPr>
              <a:defRPr/>
            </a:lvl1pPr>
          </a:lstStyle>
          <a:p>
            <a:r>
              <a:rPr lang="en-US"/>
              <a:t>Presentation subheading/author</a:t>
            </a:r>
          </a:p>
        </p:txBody>
      </p:sp>
      <p:sp>
        <p:nvSpPr>
          <p:cNvPr id="5" name="Footer Placeholder 4"/>
          <p:cNvSpPr>
            <a:spLocks noGrp="1"/>
          </p:cNvSpPr>
          <p:nvPr>
            <p:ph type="ftr" sz="quarter" idx="11"/>
          </p:nvPr>
        </p:nvSpPr>
        <p:spPr>
          <a:xfrm>
            <a:off x="358775" y="5890096"/>
            <a:ext cx="6013425" cy="225425"/>
          </a:xfrm>
          <a:prstGeom prst="rect">
            <a:avLst/>
          </a:prstGeom>
        </p:spPr>
        <p:txBody>
          <a:bodyPr/>
          <a:lstStyle>
            <a:lvl1pPr>
              <a:defRPr/>
            </a:lvl1pPr>
          </a:lstStyle>
          <a:p>
            <a:r>
              <a:rPr lang="en-US"/>
              <a:t>Presentation heading</a:t>
            </a:r>
          </a:p>
        </p:txBody>
      </p:sp>
      <p:sp>
        <p:nvSpPr>
          <p:cNvPr id="7" name="Rectangle 2"/>
          <p:cNvSpPr>
            <a:spLocks noGrp="1" noChangeArrowheads="1"/>
          </p:cNvSpPr>
          <p:nvPr>
            <p:ph type="ctrTitle" hasCustomPrompt="1"/>
          </p:nvPr>
        </p:nvSpPr>
        <p:spPr>
          <a:xfrm>
            <a:off x="358775" y="1340768"/>
            <a:ext cx="7772400" cy="2304256"/>
          </a:xfrm>
        </p:spPr>
        <p:txBody>
          <a:bodyPr anchor="t" anchorCtr="0"/>
          <a:lstStyle>
            <a:lvl1pPr>
              <a:lnSpc>
                <a:spcPct val="100000"/>
              </a:lnSpc>
              <a:defRPr sz="4000"/>
            </a:lvl1pPr>
          </a:lstStyle>
          <a:p>
            <a:pPr lvl="0"/>
            <a:r>
              <a:rPr lang="en-GB" noProof="0" dirty="0"/>
              <a:t>Click to edit Master title style</a:t>
            </a:r>
            <a:br>
              <a:rPr lang="en-GB" noProof="0" dirty="0"/>
            </a:br>
            <a:endParaRPr lang="en-US" noProof="0" dirty="0"/>
          </a:p>
        </p:txBody>
      </p:sp>
    </p:spTree>
    <p:extLst>
      <p:ext uri="{BB962C8B-B14F-4D97-AF65-F5344CB8AC3E}">
        <p14:creationId xmlns:p14="http://schemas.microsoft.com/office/powerpoint/2010/main" val="3012776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58775" y="6093296"/>
            <a:ext cx="5869409" cy="198438"/>
          </a:xfrm>
          <a:prstGeom prst="rect">
            <a:avLst/>
          </a:prstGeom>
        </p:spPr>
        <p:txBody>
          <a:bodyPr/>
          <a:lstStyle>
            <a:lvl1pPr>
              <a:defRPr/>
            </a:lvl1pPr>
          </a:lstStyle>
          <a:p>
            <a:r>
              <a:rPr lang="en-US"/>
              <a:t>Presentation subheading/author</a:t>
            </a:r>
          </a:p>
        </p:txBody>
      </p:sp>
      <p:sp>
        <p:nvSpPr>
          <p:cNvPr id="3" name="Footer Placeholder 2"/>
          <p:cNvSpPr>
            <a:spLocks noGrp="1"/>
          </p:cNvSpPr>
          <p:nvPr>
            <p:ph type="ftr" sz="quarter" idx="11"/>
          </p:nvPr>
        </p:nvSpPr>
        <p:spPr>
          <a:xfrm>
            <a:off x="358775" y="5890096"/>
            <a:ext cx="5869409" cy="225425"/>
          </a:xfrm>
          <a:prstGeom prst="rect">
            <a:avLst/>
          </a:prstGeom>
        </p:spPr>
        <p:txBody>
          <a:bodyPr/>
          <a:lstStyle>
            <a:lvl1pPr>
              <a:defRPr/>
            </a:lvl1pPr>
          </a:lstStyle>
          <a:p>
            <a:r>
              <a:rPr lang="en-US"/>
              <a:t>Presentation heading</a:t>
            </a:r>
          </a:p>
        </p:txBody>
      </p:sp>
    </p:spTree>
    <p:extLst>
      <p:ext uri="{BB962C8B-B14F-4D97-AF65-F5344CB8AC3E}">
        <p14:creationId xmlns:p14="http://schemas.microsoft.com/office/powerpoint/2010/main" val="18152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360000"/>
            <a:ext cx="8351838" cy="1008062"/>
          </a:xfrm>
        </p:spPr>
        <p:txBody>
          <a:bodyPr/>
          <a:lstStyle/>
          <a:p>
            <a:r>
              <a:rPr lang="en-GB"/>
              <a:t>Click to edit Master title style</a:t>
            </a:r>
            <a:endParaRPr lang="en-US"/>
          </a:p>
        </p:txBody>
      </p:sp>
      <p:sp>
        <p:nvSpPr>
          <p:cNvPr id="3" name="Content Placeholder 2"/>
          <p:cNvSpPr>
            <a:spLocks noGrp="1"/>
          </p:cNvSpPr>
          <p:nvPr>
            <p:ph idx="1"/>
          </p:nvPr>
        </p:nvSpPr>
        <p:spPr>
          <a:xfrm>
            <a:off x="358775" y="1412776"/>
            <a:ext cx="8351838" cy="381647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358775" y="6093296"/>
            <a:ext cx="6229449" cy="198438"/>
          </a:xfrm>
          <a:prstGeom prst="rect">
            <a:avLst/>
          </a:prstGeom>
        </p:spPr>
        <p:txBody>
          <a:bodyPr/>
          <a:lstStyle>
            <a:lvl1pPr>
              <a:defRPr/>
            </a:lvl1pPr>
          </a:lstStyle>
          <a:p>
            <a:r>
              <a:rPr lang="en-US"/>
              <a:t>Presentation subheading/author</a:t>
            </a:r>
          </a:p>
        </p:txBody>
      </p:sp>
      <p:sp>
        <p:nvSpPr>
          <p:cNvPr id="5" name="Footer Placeholder 4"/>
          <p:cNvSpPr>
            <a:spLocks noGrp="1"/>
          </p:cNvSpPr>
          <p:nvPr>
            <p:ph type="ftr" sz="quarter" idx="11"/>
          </p:nvPr>
        </p:nvSpPr>
        <p:spPr>
          <a:xfrm>
            <a:off x="358775" y="5890096"/>
            <a:ext cx="6229449" cy="225425"/>
          </a:xfrm>
          <a:prstGeom prst="rect">
            <a:avLst/>
          </a:prstGeom>
        </p:spPr>
        <p:txBody>
          <a:bodyPr/>
          <a:lstStyle>
            <a:lvl1pPr>
              <a:defRPr/>
            </a:lvl1pPr>
          </a:lstStyle>
          <a:p>
            <a:r>
              <a:rPr lang="en-US"/>
              <a:t>Presentation heading</a:t>
            </a:r>
          </a:p>
        </p:txBody>
      </p:sp>
    </p:spTree>
    <p:extLst>
      <p:ext uri="{BB962C8B-B14F-4D97-AF65-F5344CB8AC3E}">
        <p14:creationId xmlns:p14="http://schemas.microsoft.com/office/powerpoint/2010/main" val="967377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xmlns="" id="{98744C09-7F06-4144-AEB1-88CAEAC558AA}"/>
              </a:ext>
            </a:extLst>
          </p:cNvPr>
          <p:cNvPicPr>
            <a:picLocks noChangeAspect="1"/>
          </p:cNvPicPr>
          <p:nvPr userDrawn="1"/>
        </p:nvPicPr>
        <p:blipFill>
          <a:blip r:embed="rId3"/>
          <a:stretch>
            <a:fillRect/>
          </a:stretch>
        </p:blipFill>
        <p:spPr>
          <a:xfrm>
            <a:off x="762000" y="1533525"/>
            <a:ext cx="7620000" cy="379095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8775" y="360000"/>
            <a:ext cx="8351838" cy="1008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GB" dirty="0"/>
              <a:t>Click to edit Master title style</a:t>
            </a:r>
            <a:endParaRPr lang="en-US" dirty="0"/>
          </a:p>
        </p:txBody>
      </p:sp>
      <p:sp>
        <p:nvSpPr>
          <p:cNvPr id="1027" name="Rectangle 3"/>
          <p:cNvSpPr>
            <a:spLocks noGrp="1" noChangeArrowheads="1"/>
          </p:cNvSpPr>
          <p:nvPr>
            <p:ph type="body" idx="1"/>
          </p:nvPr>
        </p:nvSpPr>
        <p:spPr bwMode="auto">
          <a:xfrm>
            <a:off x="358775" y="1412726"/>
            <a:ext cx="8351838" cy="3816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Line 8"/>
          <p:cNvSpPr>
            <a:spLocks noChangeShapeType="1"/>
          </p:cNvSpPr>
          <p:nvPr userDrawn="1"/>
        </p:nvSpPr>
        <p:spPr bwMode="auto">
          <a:xfrm>
            <a:off x="358775" y="5589240"/>
            <a:ext cx="8456613"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ln>
                <a:solidFill>
                  <a:srgbClr val="7A7D84"/>
                </a:solidFill>
              </a:ln>
            </a:endParaRPr>
          </a:p>
        </p:txBody>
      </p:sp>
      <p:sp>
        <p:nvSpPr>
          <p:cNvPr id="9" name="Rectangle 4"/>
          <p:cNvSpPr>
            <a:spLocks noGrp="1" noChangeArrowheads="1"/>
          </p:cNvSpPr>
          <p:nvPr>
            <p:ph type="dt" sz="half" idx="2"/>
          </p:nvPr>
        </p:nvSpPr>
        <p:spPr bwMode="auto">
          <a:xfrm>
            <a:off x="358775" y="6093296"/>
            <a:ext cx="6229449"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nSpc>
                <a:spcPts val="1500"/>
              </a:lnSpc>
              <a:defRPr sz="1200">
                <a:solidFill>
                  <a:srgbClr val="7A7D84"/>
                </a:solidFill>
              </a:defRPr>
            </a:lvl1pPr>
          </a:lstStyle>
          <a:p>
            <a:pPr marL="0" marR="0" lvl="0" indent="0" defTabSz="914400" eaLnBrk="1" fontAlgn="auto" latinLnBrk="0" hangingPunct="1">
              <a:lnSpc>
                <a:spcPts val="15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7A7D84"/>
                </a:solidFill>
                <a:effectLst/>
                <a:uLnTx/>
                <a:uFillTx/>
              </a:rPr>
              <a:t>Presentation subheading/author</a:t>
            </a:r>
          </a:p>
        </p:txBody>
      </p:sp>
      <p:sp>
        <p:nvSpPr>
          <p:cNvPr id="10" name="Rectangle 5"/>
          <p:cNvSpPr>
            <a:spLocks noGrp="1" noChangeArrowheads="1"/>
          </p:cNvSpPr>
          <p:nvPr>
            <p:ph type="ftr" sz="quarter" idx="3"/>
          </p:nvPr>
        </p:nvSpPr>
        <p:spPr bwMode="auto">
          <a:xfrm>
            <a:off x="358775" y="5890097"/>
            <a:ext cx="6229449" cy="203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nSpc>
                <a:spcPts val="1500"/>
              </a:lnSpc>
              <a:defRPr sz="1200" b="1">
                <a:solidFill>
                  <a:srgbClr val="7A7D84"/>
                </a:solidFill>
              </a:defRPr>
            </a:lvl1pPr>
          </a:lstStyle>
          <a:p>
            <a:pPr marL="0" marR="0" lvl="0" indent="0" defTabSz="914400" eaLnBrk="1" fontAlgn="auto" latinLnBrk="0" hangingPunct="1">
              <a:lnSpc>
                <a:spcPts val="15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7A7D84"/>
                </a:solidFill>
                <a:effectLst/>
                <a:uLnTx/>
                <a:uFillTx/>
              </a:rPr>
              <a:t>Presentation heading</a:t>
            </a:r>
          </a:p>
        </p:txBody>
      </p:sp>
      <p:pic>
        <p:nvPicPr>
          <p:cNvPr id="3" name="Picture 2">
            <a:extLst>
              <a:ext uri="{FF2B5EF4-FFF2-40B4-BE49-F238E27FC236}">
                <a16:creationId xmlns:a16="http://schemas.microsoft.com/office/drawing/2014/main" xmlns="" id="{3DE5D6FC-07CE-4740-A79E-287D054A312C}"/>
              </a:ext>
            </a:extLst>
          </p:cNvPr>
          <p:cNvPicPr>
            <a:picLocks noChangeAspect="1"/>
          </p:cNvPicPr>
          <p:nvPr userDrawn="1"/>
        </p:nvPicPr>
        <p:blipFill>
          <a:blip r:embed="rId9"/>
          <a:stretch>
            <a:fillRect/>
          </a:stretch>
        </p:blipFill>
        <p:spPr>
          <a:xfrm>
            <a:off x="6732240" y="5649614"/>
            <a:ext cx="2217863" cy="110338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55" r:id="rId4"/>
    <p:sldLayoutId id="2147483653" r:id="rId5"/>
    <p:sldLayoutId id="2147483657" r:id="rId6"/>
    <p:sldLayoutId id="2147483652" r:id="rId7"/>
  </p:sldLayoutIdLst>
  <p:hf sldNum="0" hdr="0"/>
  <p:txStyles>
    <p:titleStyle>
      <a:lvl1pPr algn="l" rtl="0" eaLnBrk="1" fontAlgn="base" hangingPunct="1">
        <a:lnSpc>
          <a:spcPts val="3400"/>
        </a:lnSpc>
        <a:spcBef>
          <a:spcPct val="0"/>
        </a:spcBef>
        <a:spcAft>
          <a:spcPct val="0"/>
        </a:spcAft>
        <a:defRPr sz="3000" b="1">
          <a:solidFill>
            <a:schemeClr val="tx2"/>
          </a:solidFill>
          <a:latin typeface="+mj-lt"/>
          <a:ea typeface="+mj-ea"/>
          <a:cs typeface="+mj-cs"/>
        </a:defRPr>
      </a:lvl1pPr>
      <a:lvl2pPr algn="l" rtl="0" eaLnBrk="1" fontAlgn="base" hangingPunct="1">
        <a:lnSpc>
          <a:spcPts val="3400"/>
        </a:lnSpc>
        <a:spcBef>
          <a:spcPct val="0"/>
        </a:spcBef>
        <a:spcAft>
          <a:spcPct val="0"/>
        </a:spcAft>
        <a:defRPr sz="3000" b="1">
          <a:solidFill>
            <a:schemeClr val="tx2"/>
          </a:solidFill>
          <a:latin typeface="Arial" charset="0"/>
          <a:ea typeface="ＭＳ Ｐゴシック" charset="0"/>
        </a:defRPr>
      </a:lvl2pPr>
      <a:lvl3pPr algn="l" rtl="0" eaLnBrk="1" fontAlgn="base" hangingPunct="1">
        <a:lnSpc>
          <a:spcPts val="3400"/>
        </a:lnSpc>
        <a:spcBef>
          <a:spcPct val="0"/>
        </a:spcBef>
        <a:spcAft>
          <a:spcPct val="0"/>
        </a:spcAft>
        <a:defRPr sz="3000" b="1">
          <a:solidFill>
            <a:schemeClr val="tx2"/>
          </a:solidFill>
          <a:latin typeface="Arial" charset="0"/>
          <a:ea typeface="ＭＳ Ｐゴシック" charset="0"/>
        </a:defRPr>
      </a:lvl3pPr>
      <a:lvl4pPr algn="l" rtl="0" eaLnBrk="1" fontAlgn="base" hangingPunct="1">
        <a:lnSpc>
          <a:spcPts val="3400"/>
        </a:lnSpc>
        <a:spcBef>
          <a:spcPct val="0"/>
        </a:spcBef>
        <a:spcAft>
          <a:spcPct val="0"/>
        </a:spcAft>
        <a:defRPr sz="3000" b="1">
          <a:solidFill>
            <a:schemeClr val="tx2"/>
          </a:solidFill>
          <a:latin typeface="Arial" charset="0"/>
          <a:ea typeface="ＭＳ Ｐゴシック" charset="0"/>
        </a:defRPr>
      </a:lvl4pPr>
      <a:lvl5pPr algn="l" rtl="0" eaLnBrk="1" fontAlgn="base" hangingPunct="1">
        <a:lnSpc>
          <a:spcPts val="3400"/>
        </a:lnSpc>
        <a:spcBef>
          <a:spcPct val="0"/>
        </a:spcBef>
        <a:spcAft>
          <a:spcPct val="0"/>
        </a:spcAft>
        <a:defRPr sz="3000" b="1">
          <a:solidFill>
            <a:schemeClr val="tx2"/>
          </a:solidFill>
          <a:latin typeface="Arial" charset="0"/>
          <a:ea typeface="ＭＳ Ｐゴシック" charset="0"/>
        </a:defRPr>
      </a:lvl5pPr>
      <a:lvl6pPr marL="457200" algn="l" rtl="0" eaLnBrk="1" fontAlgn="base" hangingPunct="1">
        <a:lnSpc>
          <a:spcPts val="3400"/>
        </a:lnSpc>
        <a:spcBef>
          <a:spcPct val="0"/>
        </a:spcBef>
        <a:spcAft>
          <a:spcPct val="0"/>
        </a:spcAft>
        <a:defRPr sz="3000" b="1">
          <a:solidFill>
            <a:schemeClr val="tx2"/>
          </a:solidFill>
          <a:latin typeface="Arial" charset="0"/>
          <a:ea typeface="ＭＳ Ｐゴシック" charset="0"/>
        </a:defRPr>
      </a:lvl6pPr>
      <a:lvl7pPr marL="914400" algn="l" rtl="0" eaLnBrk="1" fontAlgn="base" hangingPunct="1">
        <a:lnSpc>
          <a:spcPts val="3400"/>
        </a:lnSpc>
        <a:spcBef>
          <a:spcPct val="0"/>
        </a:spcBef>
        <a:spcAft>
          <a:spcPct val="0"/>
        </a:spcAft>
        <a:defRPr sz="3000" b="1">
          <a:solidFill>
            <a:schemeClr val="tx2"/>
          </a:solidFill>
          <a:latin typeface="Arial" charset="0"/>
          <a:ea typeface="ＭＳ Ｐゴシック" charset="0"/>
        </a:defRPr>
      </a:lvl7pPr>
      <a:lvl8pPr marL="1371600" algn="l" rtl="0" eaLnBrk="1" fontAlgn="base" hangingPunct="1">
        <a:lnSpc>
          <a:spcPts val="3400"/>
        </a:lnSpc>
        <a:spcBef>
          <a:spcPct val="0"/>
        </a:spcBef>
        <a:spcAft>
          <a:spcPct val="0"/>
        </a:spcAft>
        <a:defRPr sz="3000" b="1">
          <a:solidFill>
            <a:schemeClr val="tx2"/>
          </a:solidFill>
          <a:latin typeface="Arial" charset="0"/>
          <a:ea typeface="ＭＳ Ｐゴシック" charset="0"/>
        </a:defRPr>
      </a:lvl8pPr>
      <a:lvl9pPr marL="1828800" algn="l" rtl="0" eaLnBrk="1" fontAlgn="base" hangingPunct="1">
        <a:lnSpc>
          <a:spcPts val="3400"/>
        </a:lnSpc>
        <a:spcBef>
          <a:spcPct val="0"/>
        </a:spcBef>
        <a:spcAft>
          <a:spcPct val="0"/>
        </a:spcAft>
        <a:defRPr sz="3000" b="1">
          <a:solidFill>
            <a:schemeClr val="tx2"/>
          </a:solidFill>
          <a:latin typeface="Arial" charset="0"/>
          <a:ea typeface="ＭＳ Ｐゴシック" charset="0"/>
        </a:defRPr>
      </a:lvl9pPr>
    </p:titleStyle>
    <p:bodyStyle>
      <a:lvl1pPr marL="265113" indent="-265113" algn="l" rtl="0" eaLnBrk="1" fontAlgn="base" hangingPunct="1">
        <a:lnSpc>
          <a:spcPts val="2600"/>
        </a:lnSpc>
        <a:spcBef>
          <a:spcPct val="20000"/>
        </a:spcBef>
        <a:spcAft>
          <a:spcPct val="0"/>
        </a:spcAft>
        <a:buChar char="•"/>
        <a:defRPr sz="2200">
          <a:solidFill>
            <a:schemeClr val="tx1"/>
          </a:solidFill>
          <a:latin typeface="+mn-lt"/>
          <a:ea typeface="+mn-ea"/>
          <a:cs typeface="+mn-cs"/>
        </a:defRPr>
      </a:lvl1pPr>
      <a:lvl2pPr marL="539750" indent="-273050" algn="l" rtl="0" eaLnBrk="1" fontAlgn="base" hangingPunct="1">
        <a:lnSpc>
          <a:spcPts val="2600"/>
        </a:lnSpc>
        <a:spcBef>
          <a:spcPct val="20000"/>
        </a:spcBef>
        <a:spcAft>
          <a:spcPct val="0"/>
        </a:spcAft>
        <a:buChar char="–"/>
        <a:defRPr sz="2200">
          <a:solidFill>
            <a:schemeClr val="tx1"/>
          </a:solidFill>
          <a:latin typeface="+mn-lt"/>
          <a:ea typeface="+mn-ea"/>
        </a:defRPr>
      </a:lvl2pPr>
      <a:lvl3pPr marL="804863" indent="-263525" algn="l" rtl="0" eaLnBrk="1" fontAlgn="base" hangingPunct="1">
        <a:lnSpc>
          <a:spcPts val="2600"/>
        </a:lnSpc>
        <a:spcBef>
          <a:spcPct val="20000"/>
        </a:spcBef>
        <a:spcAft>
          <a:spcPct val="0"/>
        </a:spcAft>
        <a:buChar char="•"/>
        <a:defRPr sz="2200">
          <a:solidFill>
            <a:schemeClr val="tx1"/>
          </a:solidFill>
          <a:latin typeface="+mn-lt"/>
          <a:ea typeface="+mn-ea"/>
        </a:defRPr>
      </a:lvl3pPr>
      <a:lvl4pPr marL="1071563" indent="-265113" algn="l" rtl="0" eaLnBrk="1" fontAlgn="base" hangingPunct="1">
        <a:lnSpc>
          <a:spcPts val="2600"/>
        </a:lnSpc>
        <a:spcBef>
          <a:spcPct val="20000"/>
        </a:spcBef>
        <a:spcAft>
          <a:spcPct val="0"/>
        </a:spcAft>
        <a:buChar char="–"/>
        <a:defRPr sz="2200">
          <a:solidFill>
            <a:schemeClr val="tx1"/>
          </a:solidFill>
          <a:latin typeface="+mn-lt"/>
          <a:ea typeface="+mn-ea"/>
        </a:defRPr>
      </a:lvl4pPr>
      <a:lvl5pPr marL="1347788" indent="-274638" algn="l" rtl="0" eaLnBrk="1" fontAlgn="base" hangingPunct="1">
        <a:lnSpc>
          <a:spcPts val="2600"/>
        </a:lnSpc>
        <a:spcBef>
          <a:spcPct val="20000"/>
        </a:spcBef>
        <a:spcAft>
          <a:spcPct val="0"/>
        </a:spcAft>
        <a:buChar char="»"/>
        <a:defRPr sz="2200">
          <a:solidFill>
            <a:schemeClr val="tx1"/>
          </a:solidFill>
          <a:latin typeface="+mn-lt"/>
          <a:ea typeface="+mn-ea"/>
        </a:defRPr>
      </a:lvl5pPr>
      <a:lvl6pPr marL="1804988" indent="-274638" algn="l" rtl="0" eaLnBrk="1" fontAlgn="base" hangingPunct="1">
        <a:lnSpc>
          <a:spcPts val="2600"/>
        </a:lnSpc>
        <a:spcBef>
          <a:spcPct val="20000"/>
        </a:spcBef>
        <a:spcAft>
          <a:spcPct val="0"/>
        </a:spcAft>
        <a:buChar char="»"/>
        <a:defRPr sz="2200">
          <a:solidFill>
            <a:schemeClr val="tx1"/>
          </a:solidFill>
          <a:latin typeface="+mn-lt"/>
          <a:ea typeface="+mn-ea"/>
        </a:defRPr>
      </a:lvl6pPr>
      <a:lvl7pPr marL="2262188" indent="-274638" algn="l" rtl="0" eaLnBrk="1" fontAlgn="base" hangingPunct="1">
        <a:lnSpc>
          <a:spcPts val="2600"/>
        </a:lnSpc>
        <a:spcBef>
          <a:spcPct val="20000"/>
        </a:spcBef>
        <a:spcAft>
          <a:spcPct val="0"/>
        </a:spcAft>
        <a:buChar char="»"/>
        <a:defRPr sz="2200">
          <a:solidFill>
            <a:schemeClr val="tx1"/>
          </a:solidFill>
          <a:latin typeface="+mn-lt"/>
          <a:ea typeface="+mn-ea"/>
        </a:defRPr>
      </a:lvl7pPr>
      <a:lvl8pPr marL="2719388" indent="-274638" algn="l" rtl="0" eaLnBrk="1" fontAlgn="base" hangingPunct="1">
        <a:lnSpc>
          <a:spcPts val="2600"/>
        </a:lnSpc>
        <a:spcBef>
          <a:spcPct val="20000"/>
        </a:spcBef>
        <a:spcAft>
          <a:spcPct val="0"/>
        </a:spcAft>
        <a:buChar char="»"/>
        <a:defRPr sz="2200">
          <a:solidFill>
            <a:schemeClr val="tx1"/>
          </a:solidFill>
          <a:latin typeface="+mn-lt"/>
          <a:ea typeface="+mn-ea"/>
        </a:defRPr>
      </a:lvl8pPr>
      <a:lvl9pPr marL="3176588" indent="-274638" algn="l" rtl="0" eaLnBrk="1" fontAlgn="base" hangingPunct="1">
        <a:lnSpc>
          <a:spcPts val="2600"/>
        </a:lnSpc>
        <a:spcBef>
          <a:spcPct val="20000"/>
        </a:spcBef>
        <a:spcAft>
          <a:spcPct val="0"/>
        </a:spcAft>
        <a:buChar char="»"/>
        <a:defRPr sz="2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288015"/>
            <a:ext cx="7772400" cy="1304925"/>
          </a:xfrm>
        </p:spPr>
        <p:txBody>
          <a:bodyPr/>
          <a:lstStyle/>
          <a:p>
            <a:pPr algn="ctr"/>
            <a:r>
              <a:rPr lang="en-GB" sz="4400" dirty="0">
                <a:latin typeface="Arial" panose="020B0604020202020204" pitchFamily="34" charset="0"/>
                <a:ea typeface="+mj-lt"/>
                <a:cs typeface="Arial" panose="020B0604020202020204" pitchFamily="34" charset="0"/>
              </a:rPr>
              <a:t>Sharing lessons from project development</a:t>
            </a:r>
            <a:endParaRPr lang="en-US" sz="4400" dirty="0">
              <a:solidFill>
                <a:schemeClr val="tx1"/>
              </a:solidFill>
              <a:ea typeface="ヒラギノ角ゴ Pro W3" pitchFamily="-1" charset="-128"/>
            </a:endParaRPr>
          </a:p>
        </p:txBody>
      </p:sp>
      <p:sp>
        <p:nvSpPr>
          <p:cNvPr id="6" name="Date Placeholder 2">
            <a:extLst>
              <a:ext uri="{FF2B5EF4-FFF2-40B4-BE49-F238E27FC236}">
                <a16:creationId xmlns:a16="http://schemas.microsoft.com/office/drawing/2014/main" xmlns="" id="{52554554-BB13-4EC6-A655-F345BAC16B57}"/>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3" name="Subtitle 2">
            <a:extLst>
              <a:ext uri="{FF2B5EF4-FFF2-40B4-BE49-F238E27FC236}">
                <a16:creationId xmlns:a16="http://schemas.microsoft.com/office/drawing/2014/main" xmlns="" id="{F81D83B5-D8B8-49D4-BD15-D11E82C7C8B0}"/>
              </a:ext>
            </a:extLst>
          </p:cNvPr>
          <p:cNvSpPr>
            <a:spLocks noGrp="1"/>
          </p:cNvSpPr>
          <p:nvPr>
            <p:ph type="subTitle" idx="1"/>
          </p:nvPr>
        </p:nvSpPr>
        <p:spPr>
          <a:xfrm>
            <a:off x="679450" y="3429000"/>
            <a:ext cx="7778750" cy="1304926"/>
          </a:xfrm>
        </p:spPr>
        <p:txBody>
          <a:bodyPr/>
          <a:lstStyle/>
          <a:p>
            <a:pPr algn="ctr"/>
            <a:r>
              <a:rPr lang="en-GB" dirty="0"/>
              <a:t>Refining the Legal Advocacy Support Project (LASP)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6CDC5404-B744-4770-A355-751FA22EA139}"/>
              </a:ext>
            </a:extLst>
          </p:cNvPr>
          <p:cNvGraphicFramePr>
            <a:graphicFrameLocks noGrp="1"/>
          </p:cNvGraphicFramePr>
          <p:nvPr>
            <p:ph idx="1"/>
            <p:extLst>
              <p:ext uri="{D42A27DB-BD31-4B8C-83A1-F6EECF244321}">
                <p14:modId xmlns:p14="http://schemas.microsoft.com/office/powerpoint/2010/main" val="2137483540"/>
              </p:ext>
            </p:extLst>
          </p:nvPr>
        </p:nvGraphicFramePr>
        <p:xfrm>
          <a:off x="2714481" y="93746"/>
          <a:ext cx="6948264" cy="53881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xmlns="" id="{A6E06607-8887-49BC-9128-B42B3AA437D8}"/>
              </a:ext>
            </a:extLst>
          </p:cNvPr>
          <p:cNvSpPr>
            <a:spLocks noGrp="1"/>
          </p:cNvSpPr>
          <p:nvPr>
            <p:ph type="title"/>
          </p:nvPr>
        </p:nvSpPr>
        <p:spPr>
          <a:xfrm>
            <a:off x="261595" y="268755"/>
            <a:ext cx="2274215" cy="433166"/>
          </a:xfrm>
        </p:spPr>
        <p:txBody>
          <a:bodyPr>
            <a:normAutofit fontScale="90000"/>
          </a:bodyPr>
          <a:lstStyle/>
          <a:p>
            <a:r>
              <a:rPr lang="en-GB" dirty="0"/>
              <a:t>the flowchart</a:t>
            </a:r>
          </a:p>
        </p:txBody>
      </p:sp>
      <p:sp>
        <p:nvSpPr>
          <p:cNvPr id="5" name="Oval 4">
            <a:extLst>
              <a:ext uri="{FF2B5EF4-FFF2-40B4-BE49-F238E27FC236}">
                <a16:creationId xmlns:a16="http://schemas.microsoft.com/office/drawing/2014/main" xmlns="" id="{2614E22F-1488-4FED-9B94-706B0B1EE88A}"/>
              </a:ext>
            </a:extLst>
          </p:cNvPr>
          <p:cNvSpPr/>
          <p:nvPr/>
        </p:nvSpPr>
        <p:spPr>
          <a:xfrm>
            <a:off x="615470" y="2057823"/>
            <a:ext cx="622169" cy="622169"/>
          </a:xfrm>
          <a:prstGeom prst="ellipse">
            <a:avLst/>
          </a:prstGeom>
          <a:solidFill>
            <a:srgbClr val="014F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xmlns="" id="{4EC49FB9-7100-47D2-BFDF-B8BF17D91391}"/>
              </a:ext>
            </a:extLst>
          </p:cNvPr>
          <p:cNvSpPr/>
          <p:nvPr/>
        </p:nvSpPr>
        <p:spPr>
          <a:xfrm>
            <a:off x="262842" y="1109210"/>
            <a:ext cx="622169" cy="622169"/>
          </a:xfrm>
          <a:prstGeom prst="ellipse">
            <a:avLst/>
          </a:prstGeom>
          <a:solidFill>
            <a:srgbClr val="D500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xmlns="" id="{FDFB8905-F2FE-4D9F-A920-8E953324C2AD}"/>
              </a:ext>
            </a:extLst>
          </p:cNvPr>
          <p:cNvSpPr/>
          <p:nvPr/>
        </p:nvSpPr>
        <p:spPr>
          <a:xfrm>
            <a:off x="198704" y="3001817"/>
            <a:ext cx="622169" cy="622169"/>
          </a:xfrm>
          <a:prstGeom prst="ellipse">
            <a:avLst/>
          </a:prstGeom>
          <a:solidFill>
            <a:srgbClr val="00929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xmlns="" id="{4185FE82-B098-49D5-9D1D-691E5EBB8EB9}"/>
              </a:ext>
            </a:extLst>
          </p:cNvPr>
          <p:cNvSpPr/>
          <p:nvPr/>
        </p:nvSpPr>
        <p:spPr>
          <a:xfrm>
            <a:off x="532867" y="3941738"/>
            <a:ext cx="622169" cy="622169"/>
          </a:xfrm>
          <a:prstGeom prst="ellipse">
            <a:avLst/>
          </a:prstGeom>
          <a:solidFill>
            <a:srgbClr val="EA5A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xmlns="" id="{0CE7B8EA-F5F3-4A4F-9FBD-DD30FB9FDB08}"/>
              </a:ext>
            </a:extLst>
          </p:cNvPr>
          <p:cNvSpPr txBox="1"/>
          <p:nvPr/>
        </p:nvSpPr>
        <p:spPr>
          <a:xfrm>
            <a:off x="885011" y="1281795"/>
            <a:ext cx="1510645" cy="646331"/>
          </a:xfrm>
          <a:prstGeom prst="rect">
            <a:avLst/>
          </a:prstGeom>
          <a:noFill/>
        </p:spPr>
        <p:txBody>
          <a:bodyPr wrap="square" rtlCol="0">
            <a:spAutoFit/>
          </a:bodyPr>
          <a:lstStyle/>
          <a:p>
            <a:pPr algn="ctr"/>
            <a:r>
              <a:rPr lang="en-GB" dirty="0"/>
              <a:t>Casework Assistant</a:t>
            </a:r>
          </a:p>
        </p:txBody>
      </p:sp>
      <p:sp>
        <p:nvSpPr>
          <p:cNvPr id="10" name="TextBox 9">
            <a:extLst>
              <a:ext uri="{FF2B5EF4-FFF2-40B4-BE49-F238E27FC236}">
                <a16:creationId xmlns:a16="http://schemas.microsoft.com/office/drawing/2014/main" xmlns="" id="{D57F7A53-6337-4CF1-BD63-5AB95B6EF679}"/>
              </a:ext>
            </a:extLst>
          </p:cNvPr>
          <p:cNvSpPr txBox="1"/>
          <p:nvPr/>
        </p:nvSpPr>
        <p:spPr>
          <a:xfrm>
            <a:off x="1224677" y="2128802"/>
            <a:ext cx="1808768" cy="923330"/>
          </a:xfrm>
          <a:prstGeom prst="rect">
            <a:avLst/>
          </a:prstGeom>
          <a:noFill/>
        </p:spPr>
        <p:txBody>
          <a:bodyPr wrap="square" rtlCol="0">
            <a:spAutoFit/>
          </a:bodyPr>
          <a:lstStyle/>
          <a:p>
            <a:pPr algn="ctr"/>
            <a:r>
              <a:rPr lang="en-GB" dirty="0"/>
              <a:t>Caseworkers / Experienced Volunteers</a:t>
            </a:r>
          </a:p>
        </p:txBody>
      </p:sp>
      <p:sp>
        <p:nvSpPr>
          <p:cNvPr id="11" name="TextBox 10">
            <a:extLst>
              <a:ext uri="{FF2B5EF4-FFF2-40B4-BE49-F238E27FC236}">
                <a16:creationId xmlns:a16="http://schemas.microsoft.com/office/drawing/2014/main" xmlns="" id="{1C711A42-D39C-43C5-BD0D-3390102D955A}"/>
              </a:ext>
            </a:extLst>
          </p:cNvPr>
          <p:cNvSpPr txBox="1"/>
          <p:nvPr/>
        </p:nvSpPr>
        <p:spPr>
          <a:xfrm>
            <a:off x="820872" y="3174402"/>
            <a:ext cx="1893609" cy="646331"/>
          </a:xfrm>
          <a:prstGeom prst="rect">
            <a:avLst/>
          </a:prstGeom>
          <a:noFill/>
        </p:spPr>
        <p:txBody>
          <a:bodyPr wrap="square" rtlCol="0">
            <a:spAutoFit/>
          </a:bodyPr>
          <a:lstStyle/>
          <a:p>
            <a:pPr algn="ctr"/>
            <a:r>
              <a:rPr lang="en-GB" dirty="0"/>
              <a:t>Legal Practice Volunteers</a:t>
            </a:r>
          </a:p>
        </p:txBody>
      </p:sp>
      <p:sp>
        <p:nvSpPr>
          <p:cNvPr id="12" name="TextBox 11">
            <a:extLst>
              <a:ext uri="{FF2B5EF4-FFF2-40B4-BE49-F238E27FC236}">
                <a16:creationId xmlns:a16="http://schemas.microsoft.com/office/drawing/2014/main" xmlns="" id="{53FC0DE1-1603-4308-9728-F4F0B6C9F5B4}"/>
              </a:ext>
            </a:extLst>
          </p:cNvPr>
          <p:cNvSpPr txBox="1"/>
          <p:nvPr/>
        </p:nvSpPr>
        <p:spPr>
          <a:xfrm>
            <a:off x="1155036" y="4124297"/>
            <a:ext cx="1611983" cy="646331"/>
          </a:xfrm>
          <a:prstGeom prst="rect">
            <a:avLst/>
          </a:prstGeom>
          <a:noFill/>
        </p:spPr>
        <p:txBody>
          <a:bodyPr wrap="square" rtlCol="0">
            <a:spAutoFit/>
          </a:bodyPr>
          <a:lstStyle/>
          <a:p>
            <a:pPr algn="ctr"/>
            <a:r>
              <a:rPr lang="en-GB" dirty="0"/>
              <a:t>Advocacy Volunteers</a:t>
            </a:r>
          </a:p>
        </p:txBody>
      </p:sp>
      <p:sp>
        <p:nvSpPr>
          <p:cNvPr id="13" name="Date Placeholder 2">
            <a:extLst>
              <a:ext uri="{FF2B5EF4-FFF2-40B4-BE49-F238E27FC236}">
                <a16:creationId xmlns:a16="http://schemas.microsoft.com/office/drawing/2014/main" xmlns="" id="{E2C701A4-597A-4F86-8843-A6A1A41B3382}"/>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14" name="Footer Placeholder 3">
            <a:extLst>
              <a:ext uri="{FF2B5EF4-FFF2-40B4-BE49-F238E27FC236}">
                <a16:creationId xmlns:a16="http://schemas.microsoft.com/office/drawing/2014/main" xmlns="" id="{3F2831A6-9101-4FEA-B0EE-F292BBF5ABC1}"/>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cxnSp>
        <p:nvCxnSpPr>
          <p:cNvPr id="16" name="Connector: Elbow 15">
            <a:extLst>
              <a:ext uri="{FF2B5EF4-FFF2-40B4-BE49-F238E27FC236}">
                <a16:creationId xmlns:a16="http://schemas.microsoft.com/office/drawing/2014/main" xmlns="" id="{963240D2-CCB6-49DF-BF6F-5E3F1C7F8C16}"/>
              </a:ext>
            </a:extLst>
          </p:cNvPr>
          <p:cNvCxnSpPr>
            <a:cxnSpLocks/>
          </p:cNvCxnSpPr>
          <p:nvPr/>
        </p:nvCxnSpPr>
        <p:spPr>
          <a:xfrm rot="10800000" flipV="1">
            <a:off x="7380312" y="4725143"/>
            <a:ext cx="936104" cy="504056"/>
          </a:xfrm>
          <a:prstGeom prst="bentConnector3">
            <a:avLst>
              <a:gd name="adj1" fmla="val 142"/>
            </a:avLst>
          </a:prstGeom>
          <a:ln>
            <a:solidFill>
              <a:srgbClr val="7A7D84"/>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7455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0FDA30-FC33-F645-98C6-E6CF5BCD228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shelf</a:t>
            </a:r>
          </a:p>
        </p:txBody>
      </p:sp>
      <p:sp>
        <p:nvSpPr>
          <p:cNvPr id="5" name="Rectangle 4">
            <a:extLst>
              <a:ext uri="{FF2B5EF4-FFF2-40B4-BE49-F238E27FC236}">
                <a16:creationId xmlns:a16="http://schemas.microsoft.com/office/drawing/2014/main" xmlns="" id="{7E39445C-1685-DB48-B85D-816D65EE8594}"/>
              </a:ext>
            </a:extLst>
          </p:cNvPr>
          <p:cNvSpPr/>
          <p:nvPr/>
        </p:nvSpPr>
        <p:spPr>
          <a:xfrm>
            <a:off x="1978819" y="2504705"/>
            <a:ext cx="6915150" cy="1305075"/>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xmlns="" id="{E0A8D726-498C-D24F-8F3A-3DFA2902695C}"/>
              </a:ext>
            </a:extLst>
          </p:cNvPr>
          <p:cNvSpPr/>
          <p:nvPr/>
        </p:nvSpPr>
        <p:spPr>
          <a:xfrm>
            <a:off x="250031" y="1988838"/>
            <a:ext cx="1728788" cy="1820942"/>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xmlns="" id="{B3FFE1F6-B210-9C4A-A65B-2DDF26FF2F25}"/>
              </a:ext>
            </a:extLst>
          </p:cNvPr>
          <p:cNvSpPr/>
          <p:nvPr/>
        </p:nvSpPr>
        <p:spPr>
          <a:xfrm>
            <a:off x="1978819" y="1988560"/>
            <a:ext cx="1728788" cy="1820942"/>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xmlns="" id="{E5133410-2CD7-724F-8373-FC397A058F2A}"/>
              </a:ext>
            </a:extLst>
          </p:cNvPr>
          <p:cNvSpPr/>
          <p:nvPr/>
        </p:nvSpPr>
        <p:spPr>
          <a:xfrm>
            <a:off x="3707606" y="1988840"/>
            <a:ext cx="1728788" cy="1820942"/>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xmlns="" id="{8B016F28-B89C-CF45-ACC4-66A19F47C134}"/>
              </a:ext>
            </a:extLst>
          </p:cNvPr>
          <p:cNvSpPr/>
          <p:nvPr/>
        </p:nvSpPr>
        <p:spPr>
          <a:xfrm>
            <a:off x="5436394" y="1988840"/>
            <a:ext cx="1728788" cy="1820942"/>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7C270D73-4615-284F-A78A-E14914360DAA}"/>
              </a:ext>
            </a:extLst>
          </p:cNvPr>
          <p:cNvSpPr/>
          <p:nvPr/>
        </p:nvSpPr>
        <p:spPr>
          <a:xfrm>
            <a:off x="7165181" y="1988839"/>
            <a:ext cx="1728788" cy="1820942"/>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xmlns="" id="{DB44A02B-2342-D14C-978F-05F781370B7D}"/>
              </a:ext>
            </a:extLst>
          </p:cNvPr>
          <p:cNvSpPr txBox="1"/>
          <p:nvPr/>
        </p:nvSpPr>
        <p:spPr>
          <a:xfrm>
            <a:off x="455839" y="2576143"/>
            <a:ext cx="1317172" cy="646331"/>
          </a:xfrm>
          <a:prstGeom prst="rect">
            <a:avLst/>
          </a:prstGeom>
          <a:noFill/>
        </p:spPr>
        <p:txBody>
          <a:bodyPr wrap="square" rtlCol="0" anchor="ctr">
            <a:spAutoFit/>
          </a:bodyPr>
          <a:lstStyle/>
          <a:p>
            <a:pPr algn="ctr"/>
            <a:r>
              <a:rPr lang="en-US" dirty="0">
                <a:latin typeface="Arial" panose="020B0604020202020204" pitchFamily="34" charset="0"/>
                <a:cs typeface="Arial" panose="020B0604020202020204" pitchFamily="34" charset="0"/>
              </a:rPr>
              <a:t>Papers </a:t>
            </a:r>
          </a:p>
          <a:p>
            <a:pPr algn="ctr"/>
            <a:r>
              <a:rPr lang="en-US" dirty="0">
                <a:latin typeface="Arial" panose="020B0604020202020204" pitchFamily="34" charset="0"/>
                <a:cs typeface="Arial" panose="020B0604020202020204" pitchFamily="34" charset="0"/>
              </a:rPr>
              <a:t>in</a:t>
            </a:r>
          </a:p>
        </p:txBody>
      </p:sp>
      <p:sp>
        <p:nvSpPr>
          <p:cNvPr id="12" name="TextBox 11">
            <a:extLst>
              <a:ext uri="{FF2B5EF4-FFF2-40B4-BE49-F238E27FC236}">
                <a16:creationId xmlns:a16="http://schemas.microsoft.com/office/drawing/2014/main" xmlns="" id="{8D779FB8-2062-C24E-8D7A-6D93099769B6}"/>
              </a:ext>
            </a:extLst>
          </p:cNvPr>
          <p:cNvSpPr txBox="1"/>
          <p:nvPr/>
        </p:nvSpPr>
        <p:spPr>
          <a:xfrm>
            <a:off x="2184626" y="2834077"/>
            <a:ext cx="1317172" cy="646331"/>
          </a:xfrm>
          <a:prstGeom prst="rect">
            <a:avLst/>
          </a:prstGeom>
          <a:noFill/>
        </p:spPr>
        <p:txBody>
          <a:bodyPr wrap="square" rtlCol="0" anchor="ctr">
            <a:spAutoFit/>
          </a:bodyPr>
          <a:lstStyle/>
          <a:p>
            <a:pPr algn="ctr"/>
            <a:r>
              <a:rPr lang="en-US" dirty="0">
                <a:latin typeface="Arial" panose="020B0604020202020204" pitchFamily="34" charset="0"/>
                <a:cs typeface="Arial" panose="020B0604020202020204" pitchFamily="34" charset="0"/>
              </a:rPr>
              <a:t>CCL </a:t>
            </a:r>
          </a:p>
          <a:p>
            <a:pPr algn="ctr"/>
            <a:r>
              <a:rPr lang="en-US" dirty="0">
                <a:latin typeface="Arial" panose="020B0604020202020204" pitchFamily="34" charset="0"/>
                <a:cs typeface="Arial" panose="020B0604020202020204" pitchFamily="34" charset="0"/>
              </a:rPr>
              <a:t>to do</a:t>
            </a:r>
          </a:p>
        </p:txBody>
      </p:sp>
      <p:sp>
        <p:nvSpPr>
          <p:cNvPr id="13" name="TextBox 12">
            <a:extLst>
              <a:ext uri="{FF2B5EF4-FFF2-40B4-BE49-F238E27FC236}">
                <a16:creationId xmlns:a16="http://schemas.microsoft.com/office/drawing/2014/main" xmlns="" id="{150204AB-BE86-BC45-80C8-416FD9156C53}"/>
              </a:ext>
            </a:extLst>
          </p:cNvPr>
          <p:cNvSpPr txBox="1"/>
          <p:nvPr/>
        </p:nvSpPr>
        <p:spPr>
          <a:xfrm>
            <a:off x="7370989" y="2972576"/>
            <a:ext cx="1317172" cy="369332"/>
          </a:xfrm>
          <a:prstGeom prst="rect">
            <a:avLst/>
          </a:prstGeom>
          <a:noFill/>
        </p:spPr>
        <p:txBody>
          <a:bodyPr wrap="square" rtlCol="0" anchor="ctr">
            <a:spAutoFit/>
          </a:bodyPr>
          <a:lstStyle/>
          <a:p>
            <a:pPr algn="ctr"/>
            <a:r>
              <a:rPr lang="en-US" dirty="0">
                <a:latin typeface="Arial" panose="020B0604020202020204" pitchFamily="34" charset="0"/>
                <a:cs typeface="Arial" panose="020B0604020202020204" pitchFamily="34" charset="0"/>
              </a:rPr>
              <a:t>To close</a:t>
            </a:r>
          </a:p>
        </p:txBody>
      </p:sp>
      <p:sp>
        <p:nvSpPr>
          <p:cNvPr id="14" name="TextBox 13">
            <a:extLst>
              <a:ext uri="{FF2B5EF4-FFF2-40B4-BE49-F238E27FC236}">
                <a16:creationId xmlns:a16="http://schemas.microsoft.com/office/drawing/2014/main" xmlns="" id="{D639547D-1003-C147-9869-1B0391ED977E}"/>
              </a:ext>
            </a:extLst>
          </p:cNvPr>
          <p:cNvSpPr txBox="1"/>
          <p:nvPr/>
        </p:nvSpPr>
        <p:spPr>
          <a:xfrm>
            <a:off x="5600528" y="2666242"/>
            <a:ext cx="1317172" cy="923330"/>
          </a:xfrm>
          <a:prstGeom prst="rect">
            <a:avLst/>
          </a:prstGeom>
          <a:noFill/>
        </p:spPr>
        <p:txBody>
          <a:bodyPr wrap="square" rtlCol="0" anchor="ctr">
            <a:spAutoFit/>
          </a:bodyPr>
          <a:lstStyle/>
          <a:p>
            <a:pPr algn="ctr"/>
            <a:r>
              <a:rPr lang="en-US" dirty="0">
                <a:latin typeface="Arial" panose="020B0604020202020204" pitchFamily="34" charset="0"/>
                <a:cs typeface="Arial" panose="020B0604020202020204" pitchFamily="34" charset="0"/>
              </a:rPr>
              <a:t>Needs Evidence note</a:t>
            </a:r>
          </a:p>
        </p:txBody>
      </p:sp>
      <p:sp>
        <p:nvSpPr>
          <p:cNvPr id="15" name="TextBox 14">
            <a:extLst>
              <a:ext uri="{FF2B5EF4-FFF2-40B4-BE49-F238E27FC236}">
                <a16:creationId xmlns:a16="http://schemas.microsoft.com/office/drawing/2014/main" xmlns="" id="{C2BAF45C-E794-1940-AC7B-B06F8813495B}"/>
              </a:ext>
            </a:extLst>
          </p:cNvPr>
          <p:cNvSpPr txBox="1"/>
          <p:nvPr/>
        </p:nvSpPr>
        <p:spPr>
          <a:xfrm>
            <a:off x="3913413" y="2666241"/>
            <a:ext cx="1317172" cy="923330"/>
          </a:xfrm>
          <a:prstGeom prst="rect">
            <a:avLst/>
          </a:prstGeom>
          <a:noFill/>
        </p:spPr>
        <p:txBody>
          <a:bodyPr wrap="square" rtlCol="0" anchor="ctr">
            <a:spAutoFit/>
          </a:bodyPr>
          <a:lstStyle/>
          <a:p>
            <a:pPr algn="ctr"/>
            <a:r>
              <a:rPr lang="en-US" dirty="0">
                <a:latin typeface="Arial" panose="020B0604020202020204" pitchFamily="34" charset="0"/>
                <a:cs typeface="Arial" panose="020B0604020202020204" pitchFamily="34" charset="0"/>
              </a:rPr>
              <a:t>Waiting for authority form</a:t>
            </a:r>
          </a:p>
        </p:txBody>
      </p:sp>
      <p:sp>
        <p:nvSpPr>
          <p:cNvPr id="16" name="TextBox 15">
            <a:extLst>
              <a:ext uri="{FF2B5EF4-FFF2-40B4-BE49-F238E27FC236}">
                <a16:creationId xmlns:a16="http://schemas.microsoft.com/office/drawing/2014/main" xmlns="" id="{3F9C8FA7-D31B-6147-A580-ED0FC45ADA44}"/>
              </a:ext>
            </a:extLst>
          </p:cNvPr>
          <p:cNvSpPr txBox="1"/>
          <p:nvPr/>
        </p:nvSpPr>
        <p:spPr>
          <a:xfrm>
            <a:off x="2184625" y="2019110"/>
            <a:ext cx="1317172" cy="461665"/>
          </a:xfrm>
          <a:prstGeom prst="rect">
            <a:avLst/>
          </a:prstGeom>
          <a:noFill/>
        </p:spPr>
        <p:txBody>
          <a:bodyPr wrap="square" rtlCol="0" anchor="ctr">
            <a:spAutoFit/>
          </a:bodyPr>
          <a:lstStyle/>
          <a:p>
            <a:pPr algn="ctr"/>
            <a:r>
              <a:rPr lang="en-US" sz="1200" dirty="0">
                <a:latin typeface="Arial" panose="020B0604020202020204" pitchFamily="34" charset="0"/>
                <a:cs typeface="Arial" panose="020B0604020202020204" pitchFamily="34" charset="0"/>
              </a:rPr>
              <a:t>Spare authority forms</a:t>
            </a:r>
          </a:p>
        </p:txBody>
      </p:sp>
      <p:sp>
        <p:nvSpPr>
          <p:cNvPr id="17" name="TextBox 16">
            <a:extLst>
              <a:ext uri="{FF2B5EF4-FFF2-40B4-BE49-F238E27FC236}">
                <a16:creationId xmlns:a16="http://schemas.microsoft.com/office/drawing/2014/main" xmlns="" id="{F86262FF-0CDD-E741-BEF9-9EE1E9EB9736}"/>
              </a:ext>
            </a:extLst>
          </p:cNvPr>
          <p:cNvSpPr txBox="1"/>
          <p:nvPr/>
        </p:nvSpPr>
        <p:spPr>
          <a:xfrm>
            <a:off x="3913413" y="2111444"/>
            <a:ext cx="1317172" cy="276999"/>
          </a:xfrm>
          <a:prstGeom prst="rect">
            <a:avLst/>
          </a:prstGeom>
          <a:noFill/>
        </p:spPr>
        <p:txBody>
          <a:bodyPr wrap="square" rtlCol="0" anchor="ctr">
            <a:spAutoFit/>
          </a:bodyPr>
          <a:lstStyle/>
          <a:p>
            <a:pPr algn="ctr"/>
            <a:r>
              <a:rPr lang="en-US" sz="1200" dirty="0">
                <a:latin typeface="Arial" panose="020B0604020202020204" pitchFamily="34" charset="0"/>
                <a:cs typeface="Arial" panose="020B0604020202020204" pitchFamily="34" charset="0"/>
              </a:rPr>
              <a:t>Blank ESA files</a:t>
            </a:r>
          </a:p>
        </p:txBody>
      </p:sp>
      <p:sp>
        <p:nvSpPr>
          <p:cNvPr id="18" name="TextBox 17">
            <a:extLst>
              <a:ext uri="{FF2B5EF4-FFF2-40B4-BE49-F238E27FC236}">
                <a16:creationId xmlns:a16="http://schemas.microsoft.com/office/drawing/2014/main" xmlns="" id="{3F5B16E2-0AFB-8642-BBED-4CA62A7F98B9}"/>
              </a:ext>
            </a:extLst>
          </p:cNvPr>
          <p:cNvSpPr txBox="1"/>
          <p:nvPr/>
        </p:nvSpPr>
        <p:spPr>
          <a:xfrm>
            <a:off x="5642202" y="2111444"/>
            <a:ext cx="1317172" cy="276999"/>
          </a:xfrm>
          <a:prstGeom prst="rect">
            <a:avLst/>
          </a:prstGeom>
          <a:noFill/>
        </p:spPr>
        <p:txBody>
          <a:bodyPr wrap="square" rtlCol="0" anchor="ctr">
            <a:spAutoFit/>
          </a:bodyPr>
          <a:lstStyle/>
          <a:p>
            <a:pPr algn="ctr"/>
            <a:r>
              <a:rPr lang="en-US" sz="1200" dirty="0">
                <a:latin typeface="Arial" panose="020B0604020202020204" pitchFamily="34" charset="0"/>
                <a:cs typeface="Arial" panose="020B0604020202020204" pitchFamily="34" charset="0"/>
              </a:rPr>
              <a:t>Blank PIP files</a:t>
            </a:r>
          </a:p>
        </p:txBody>
      </p:sp>
      <p:sp>
        <p:nvSpPr>
          <p:cNvPr id="19" name="TextBox 18">
            <a:extLst>
              <a:ext uri="{FF2B5EF4-FFF2-40B4-BE49-F238E27FC236}">
                <a16:creationId xmlns:a16="http://schemas.microsoft.com/office/drawing/2014/main" xmlns="" id="{3E3F62E9-B6EC-1D45-9A1D-7A3CF476198B}"/>
              </a:ext>
            </a:extLst>
          </p:cNvPr>
          <p:cNvSpPr txBox="1"/>
          <p:nvPr/>
        </p:nvSpPr>
        <p:spPr>
          <a:xfrm>
            <a:off x="7370988" y="2151588"/>
            <a:ext cx="1317172" cy="276999"/>
          </a:xfrm>
          <a:prstGeom prst="rect">
            <a:avLst/>
          </a:prstGeom>
          <a:noFill/>
        </p:spPr>
        <p:txBody>
          <a:bodyPr wrap="square" rtlCol="0" anchor="ctr">
            <a:spAutoFit/>
          </a:bodyPr>
          <a:lstStyle/>
          <a:p>
            <a:pPr algn="ctr"/>
            <a:r>
              <a:rPr lang="en-US" sz="1200" dirty="0">
                <a:latin typeface="Arial" panose="020B0604020202020204" pitchFamily="34" charset="0"/>
                <a:cs typeface="Arial" panose="020B0604020202020204" pitchFamily="34" charset="0"/>
              </a:rPr>
              <a:t>Blank UT files</a:t>
            </a:r>
          </a:p>
        </p:txBody>
      </p:sp>
      <p:sp>
        <p:nvSpPr>
          <p:cNvPr id="20" name="Date Placeholder 2">
            <a:extLst>
              <a:ext uri="{FF2B5EF4-FFF2-40B4-BE49-F238E27FC236}">
                <a16:creationId xmlns:a16="http://schemas.microsoft.com/office/drawing/2014/main" xmlns="" id="{C00B3C52-3725-42B3-8B20-E566B9586C5F}"/>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21" name="Footer Placeholder 3">
            <a:extLst>
              <a:ext uri="{FF2B5EF4-FFF2-40B4-BE49-F238E27FC236}">
                <a16:creationId xmlns:a16="http://schemas.microsoft.com/office/drawing/2014/main" xmlns="" id="{D5A3AD35-DD21-47DF-BA1C-37158994E2AC}"/>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spTree>
    <p:extLst>
      <p:ext uri="{BB962C8B-B14F-4D97-AF65-F5344CB8AC3E}">
        <p14:creationId xmlns:p14="http://schemas.microsoft.com/office/powerpoint/2010/main" val="3590706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95A952-157D-104B-899D-2DF422A353A4}"/>
              </a:ext>
            </a:extLst>
          </p:cNvPr>
          <p:cNvSpPr>
            <a:spLocks noGrp="1"/>
          </p:cNvSpPr>
          <p:nvPr>
            <p:ph type="title"/>
          </p:nvPr>
        </p:nvSpPr>
        <p:spPr/>
        <p:txBody>
          <a:bodyPr/>
          <a:lstStyle/>
          <a:p>
            <a:r>
              <a:rPr lang="en-US" dirty="0"/>
              <a:t>Managing the volunteer relationship - practical advice</a:t>
            </a:r>
          </a:p>
        </p:txBody>
      </p:sp>
      <p:sp>
        <p:nvSpPr>
          <p:cNvPr id="3" name="Content Placeholder 2">
            <a:extLst>
              <a:ext uri="{FF2B5EF4-FFF2-40B4-BE49-F238E27FC236}">
                <a16:creationId xmlns:a16="http://schemas.microsoft.com/office/drawing/2014/main" xmlns="" id="{C040DF01-FDFC-E441-8B09-B4295964C47F}"/>
              </a:ext>
            </a:extLst>
          </p:cNvPr>
          <p:cNvSpPr>
            <a:spLocks noGrp="1"/>
          </p:cNvSpPr>
          <p:nvPr>
            <p:ph idx="1"/>
          </p:nvPr>
        </p:nvSpPr>
        <p:spPr>
          <a:xfrm>
            <a:off x="358775" y="1368062"/>
            <a:ext cx="8351838" cy="4221178"/>
          </a:xfrm>
        </p:spPr>
        <p:txBody>
          <a:bodyPr>
            <a:normAutofit fontScale="85000" lnSpcReduction="20000"/>
          </a:bodyPr>
          <a:lstStyle/>
          <a:p>
            <a:pPr>
              <a:lnSpc>
                <a:spcPct val="120000"/>
              </a:lnSpc>
            </a:pPr>
            <a:r>
              <a:rPr lang="en-US" dirty="0"/>
              <a:t>The work will take longer at first than if you did it yourself</a:t>
            </a:r>
          </a:p>
          <a:p>
            <a:pPr>
              <a:lnSpc>
                <a:spcPct val="120000"/>
              </a:lnSpc>
            </a:pPr>
            <a:endParaRPr lang="en-US" dirty="0"/>
          </a:p>
          <a:p>
            <a:pPr>
              <a:lnSpc>
                <a:spcPct val="120000"/>
              </a:lnSpc>
            </a:pPr>
            <a:r>
              <a:rPr lang="en-US" dirty="0"/>
              <a:t>Spreadsheets – think about what you want them to do, learn how to do that, ignore the rest</a:t>
            </a:r>
          </a:p>
          <a:p>
            <a:pPr>
              <a:lnSpc>
                <a:spcPct val="120000"/>
              </a:lnSpc>
            </a:pPr>
            <a:endParaRPr lang="en-US" dirty="0"/>
          </a:p>
          <a:p>
            <a:pPr>
              <a:lnSpc>
                <a:spcPct val="120000"/>
              </a:lnSpc>
            </a:pPr>
            <a:r>
              <a:rPr lang="en-US" dirty="0"/>
              <a:t>Make sure you bcc when emailing a group of volunteers (unless you have all of their permission to share personal emails with each other)</a:t>
            </a:r>
          </a:p>
          <a:p>
            <a:pPr>
              <a:lnSpc>
                <a:spcPct val="120000"/>
              </a:lnSpc>
            </a:pPr>
            <a:endParaRPr lang="en-US" dirty="0"/>
          </a:p>
          <a:p>
            <a:pPr>
              <a:lnSpc>
                <a:spcPct val="120000"/>
              </a:lnSpc>
            </a:pPr>
            <a:r>
              <a:rPr lang="en-US" dirty="0"/>
              <a:t>Build in time to step back and review role development, easy to get stuck in trenches – volunteers are vulnerable to burnout too</a:t>
            </a:r>
          </a:p>
          <a:p>
            <a:pPr>
              <a:lnSpc>
                <a:spcPct val="120000"/>
              </a:lnSpc>
            </a:pPr>
            <a:endParaRPr lang="en-US" dirty="0"/>
          </a:p>
          <a:p>
            <a:pPr>
              <a:lnSpc>
                <a:spcPct val="120000"/>
              </a:lnSpc>
            </a:pPr>
            <a:r>
              <a:rPr lang="en-US" dirty="0"/>
              <a:t>Don’t accidentally employ your volunteers</a:t>
            </a:r>
          </a:p>
        </p:txBody>
      </p:sp>
      <p:sp>
        <p:nvSpPr>
          <p:cNvPr id="4" name="Date Placeholder 2">
            <a:extLst>
              <a:ext uri="{FF2B5EF4-FFF2-40B4-BE49-F238E27FC236}">
                <a16:creationId xmlns:a16="http://schemas.microsoft.com/office/drawing/2014/main" xmlns="" id="{F318D572-F875-4601-900B-41E2375A74DF}"/>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5" name="Footer Placeholder 3">
            <a:extLst>
              <a:ext uri="{FF2B5EF4-FFF2-40B4-BE49-F238E27FC236}">
                <a16:creationId xmlns:a16="http://schemas.microsoft.com/office/drawing/2014/main" xmlns="" id="{E9A0388F-8ADE-46D6-A8CD-547D713582C5}"/>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spTree>
    <p:extLst>
      <p:ext uri="{BB962C8B-B14F-4D97-AF65-F5344CB8AC3E}">
        <p14:creationId xmlns:p14="http://schemas.microsoft.com/office/powerpoint/2010/main" val="1075038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4BE20D-C56B-B546-8A35-5E2F586038DE}"/>
              </a:ext>
            </a:extLst>
          </p:cNvPr>
          <p:cNvSpPr>
            <a:spLocks noGrp="1"/>
          </p:cNvSpPr>
          <p:nvPr>
            <p:ph type="title"/>
          </p:nvPr>
        </p:nvSpPr>
        <p:spPr/>
        <p:txBody>
          <a:bodyPr/>
          <a:lstStyle/>
          <a:p>
            <a:r>
              <a:rPr lang="en-US" dirty="0"/>
              <a:t>Evidencing the value of a project</a:t>
            </a:r>
          </a:p>
        </p:txBody>
      </p:sp>
      <p:sp>
        <p:nvSpPr>
          <p:cNvPr id="3" name="Content Placeholder 2">
            <a:extLst>
              <a:ext uri="{FF2B5EF4-FFF2-40B4-BE49-F238E27FC236}">
                <a16:creationId xmlns:a16="http://schemas.microsoft.com/office/drawing/2014/main" xmlns="" id="{F9EB10E5-55CF-754F-93A2-9541EC315E00}"/>
              </a:ext>
            </a:extLst>
          </p:cNvPr>
          <p:cNvSpPr>
            <a:spLocks noGrp="1"/>
          </p:cNvSpPr>
          <p:nvPr>
            <p:ph idx="1"/>
          </p:nvPr>
        </p:nvSpPr>
        <p:spPr/>
        <p:txBody>
          <a:bodyPr>
            <a:normAutofit/>
          </a:bodyPr>
          <a:lstStyle/>
          <a:p>
            <a:r>
              <a:rPr lang="en-US" dirty="0"/>
              <a:t>Client feedback is invaluable</a:t>
            </a:r>
          </a:p>
          <a:p>
            <a:endParaRPr lang="en-US" dirty="0"/>
          </a:p>
          <a:p>
            <a:r>
              <a:rPr lang="en-US" dirty="0"/>
              <a:t>So is volunteer feedback!</a:t>
            </a:r>
          </a:p>
          <a:p>
            <a:endParaRPr lang="en-US" dirty="0"/>
          </a:p>
          <a:p>
            <a:r>
              <a:rPr lang="en-US" dirty="0"/>
              <a:t>Don’t do anything for the sake of it (e.g. exit interviews). </a:t>
            </a:r>
          </a:p>
          <a:p>
            <a:endParaRPr lang="en-US" dirty="0"/>
          </a:p>
          <a:p>
            <a:r>
              <a:rPr lang="en-US" dirty="0"/>
              <a:t>Stats are great. Stories bring them to life. </a:t>
            </a:r>
          </a:p>
        </p:txBody>
      </p:sp>
      <p:sp>
        <p:nvSpPr>
          <p:cNvPr id="4" name="Date Placeholder 2">
            <a:extLst>
              <a:ext uri="{FF2B5EF4-FFF2-40B4-BE49-F238E27FC236}">
                <a16:creationId xmlns:a16="http://schemas.microsoft.com/office/drawing/2014/main" xmlns="" id="{9D845105-9D80-4352-AE66-03208D210B65}"/>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5" name="Footer Placeholder 3">
            <a:extLst>
              <a:ext uri="{FF2B5EF4-FFF2-40B4-BE49-F238E27FC236}">
                <a16:creationId xmlns:a16="http://schemas.microsoft.com/office/drawing/2014/main" xmlns="" id="{BB04A938-DAB8-4C74-B673-8E9C160ECF7A}"/>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spTree>
    <p:extLst>
      <p:ext uri="{BB962C8B-B14F-4D97-AF65-F5344CB8AC3E}">
        <p14:creationId xmlns:p14="http://schemas.microsoft.com/office/powerpoint/2010/main" val="1192005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BE87C13-550D-4242-A734-0CB4A19BBBEC}"/>
              </a:ext>
            </a:extLst>
          </p:cNvPr>
          <p:cNvSpPr>
            <a:spLocks noGrp="1"/>
          </p:cNvSpPr>
          <p:nvPr>
            <p:ph idx="1"/>
          </p:nvPr>
        </p:nvSpPr>
        <p:spPr>
          <a:xfrm>
            <a:off x="358774" y="1772816"/>
            <a:ext cx="5142345" cy="3703465"/>
          </a:xfrm>
        </p:spPr>
        <p:txBody>
          <a:bodyPr>
            <a:normAutofit fontScale="92500"/>
          </a:bodyPr>
          <a:lstStyle/>
          <a:p>
            <a:pPr>
              <a:lnSpc>
                <a:spcPct val="100000"/>
              </a:lnSpc>
            </a:pPr>
            <a:r>
              <a:rPr lang="en-US" dirty="0"/>
              <a:t>Response to LASPO cuts to welfare benefits legal aid</a:t>
            </a:r>
          </a:p>
          <a:p>
            <a:pPr marL="0" indent="0">
              <a:lnSpc>
                <a:spcPct val="100000"/>
              </a:lnSpc>
              <a:buNone/>
            </a:pPr>
            <a:endParaRPr lang="en-US" dirty="0"/>
          </a:p>
          <a:p>
            <a:pPr>
              <a:lnSpc>
                <a:spcPct val="100000"/>
              </a:lnSpc>
            </a:pPr>
            <a:r>
              <a:rPr lang="en-US" dirty="0"/>
              <a:t>Partnership between Bristol Law Centre and four local universities</a:t>
            </a:r>
          </a:p>
          <a:p>
            <a:pPr marL="0" indent="0">
              <a:lnSpc>
                <a:spcPct val="100000"/>
              </a:lnSpc>
              <a:buNone/>
            </a:pPr>
            <a:endParaRPr lang="en-US" dirty="0"/>
          </a:p>
          <a:p>
            <a:pPr>
              <a:lnSpc>
                <a:spcPct val="100000"/>
              </a:lnSpc>
            </a:pPr>
            <a:r>
              <a:rPr lang="en-US" dirty="0"/>
              <a:t>Trains law students to prepare and represent appellants at First-tier Tribunal </a:t>
            </a:r>
          </a:p>
          <a:p>
            <a:pPr marL="0" indent="0">
              <a:lnSpc>
                <a:spcPct val="100000"/>
              </a:lnSpc>
              <a:buNone/>
            </a:pPr>
            <a:endParaRPr lang="en-US" dirty="0"/>
          </a:p>
          <a:p>
            <a:pPr>
              <a:lnSpc>
                <a:spcPct val="100000"/>
              </a:lnSpc>
            </a:pPr>
            <a:r>
              <a:rPr lang="en-US" dirty="0"/>
              <a:t>High success rate</a:t>
            </a:r>
          </a:p>
        </p:txBody>
      </p:sp>
      <p:pic>
        <p:nvPicPr>
          <p:cNvPr id="5" name="Picture 4">
            <a:extLst>
              <a:ext uri="{FF2B5EF4-FFF2-40B4-BE49-F238E27FC236}">
                <a16:creationId xmlns:a16="http://schemas.microsoft.com/office/drawing/2014/main" xmlns="" id="{32A28E45-C028-41D8-AF8B-8E0AF674076F}"/>
              </a:ext>
            </a:extLst>
          </p:cNvPr>
          <p:cNvPicPr>
            <a:picLocks noChangeAspect="1"/>
          </p:cNvPicPr>
          <p:nvPr/>
        </p:nvPicPr>
        <p:blipFill>
          <a:blip r:embed="rId3"/>
          <a:stretch>
            <a:fillRect/>
          </a:stretch>
        </p:blipFill>
        <p:spPr>
          <a:xfrm>
            <a:off x="5187154" y="0"/>
            <a:ext cx="3936894" cy="5589240"/>
          </a:xfrm>
          <a:prstGeom prst="rect">
            <a:avLst/>
          </a:prstGeom>
        </p:spPr>
      </p:pic>
      <p:sp>
        <p:nvSpPr>
          <p:cNvPr id="6" name="Date Placeholder 2">
            <a:extLst>
              <a:ext uri="{FF2B5EF4-FFF2-40B4-BE49-F238E27FC236}">
                <a16:creationId xmlns:a16="http://schemas.microsoft.com/office/drawing/2014/main" xmlns="" id="{72723A71-3F81-4E4D-911A-76AE138850A5}"/>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7" name="Footer Placeholder 3">
            <a:extLst>
              <a:ext uri="{FF2B5EF4-FFF2-40B4-BE49-F238E27FC236}">
                <a16:creationId xmlns:a16="http://schemas.microsoft.com/office/drawing/2014/main" xmlns="" id="{97A86537-E2F3-45A4-B662-9914EEF597E3}"/>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sp>
        <p:nvSpPr>
          <p:cNvPr id="2" name="Title 1">
            <a:extLst>
              <a:ext uri="{FF2B5EF4-FFF2-40B4-BE49-F238E27FC236}">
                <a16:creationId xmlns:a16="http://schemas.microsoft.com/office/drawing/2014/main" xmlns="" id="{3645CEEE-27F7-F147-95C7-6EB64758F06D}"/>
              </a:ext>
            </a:extLst>
          </p:cNvPr>
          <p:cNvSpPr>
            <a:spLocks noGrp="1"/>
          </p:cNvSpPr>
          <p:nvPr>
            <p:ph type="title"/>
          </p:nvPr>
        </p:nvSpPr>
        <p:spPr>
          <a:xfrm>
            <a:off x="358775" y="233700"/>
            <a:ext cx="4336025" cy="1755140"/>
          </a:xfrm>
        </p:spPr>
        <p:txBody>
          <a:bodyPr/>
          <a:lstStyle/>
          <a:p>
            <a:pPr algn="ctr"/>
            <a:r>
              <a:rPr lang="en-US" dirty="0"/>
              <a:t>Legal Advocacy Support Project</a:t>
            </a:r>
            <a:br>
              <a:rPr lang="en-US" dirty="0"/>
            </a:br>
            <a:r>
              <a:rPr lang="en-US" dirty="0"/>
              <a:t> (LASP)</a:t>
            </a:r>
          </a:p>
        </p:txBody>
      </p:sp>
    </p:spTree>
    <p:extLst>
      <p:ext uri="{BB962C8B-B14F-4D97-AF65-F5344CB8AC3E}">
        <p14:creationId xmlns:p14="http://schemas.microsoft.com/office/powerpoint/2010/main" val="251878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B59B42-7C13-1940-AEAB-9AE6ED4D6E75}"/>
              </a:ext>
            </a:extLst>
          </p:cNvPr>
          <p:cNvSpPr>
            <a:spLocks noGrp="1"/>
          </p:cNvSpPr>
          <p:nvPr>
            <p:ph type="title"/>
          </p:nvPr>
        </p:nvSpPr>
        <p:spPr/>
        <p:txBody>
          <a:bodyPr/>
          <a:lstStyle/>
          <a:p>
            <a:r>
              <a:rPr lang="en-US" dirty="0"/>
              <a:t>The First-tier Tribunal </a:t>
            </a:r>
            <a:br>
              <a:rPr lang="en-US" dirty="0"/>
            </a:br>
            <a:r>
              <a:rPr lang="en-US" dirty="0"/>
              <a:t>(Social Security and Child Support Appeals)</a:t>
            </a:r>
          </a:p>
        </p:txBody>
      </p:sp>
      <p:sp>
        <p:nvSpPr>
          <p:cNvPr id="3" name="Content Placeholder 2">
            <a:extLst>
              <a:ext uri="{FF2B5EF4-FFF2-40B4-BE49-F238E27FC236}">
                <a16:creationId xmlns:a16="http://schemas.microsoft.com/office/drawing/2014/main" xmlns="" id="{80B7D000-A32F-8E40-A863-52D5C1C46698}"/>
              </a:ext>
            </a:extLst>
          </p:cNvPr>
          <p:cNvSpPr>
            <a:spLocks noGrp="1"/>
          </p:cNvSpPr>
          <p:nvPr>
            <p:ph idx="1"/>
          </p:nvPr>
        </p:nvSpPr>
        <p:spPr>
          <a:xfrm>
            <a:off x="396081" y="1823438"/>
            <a:ext cx="8351838" cy="3816474"/>
          </a:xfrm>
        </p:spPr>
        <p:txBody>
          <a:bodyPr>
            <a:normAutofit/>
          </a:bodyPr>
          <a:lstStyle/>
          <a:p>
            <a:r>
              <a:rPr lang="en-US" dirty="0"/>
              <a:t>Tribunal panel in an entitlement appeal:</a:t>
            </a:r>
          </a:p>
          <a:p>
            <a:pPr lvl="1"/>
            <a:r>
              <a:rPr lang="en-US" dirty="0"/>
              <a:t>Judge</a:t>
            </a:r>
          </a:p>
          <a:p>
            <a:pPr lvl="1"/>
            <a:r>
              <a:rPr lang="en-US" dirty="0"/>
              <a:t>Medically Qualified Member – usually a doctor</a:t>
            </a:r>
          </a:p>
          <a:p>
            <a:pPr lvl="1"/>
            <a:r>
              <a:rPr lang="en-US" dirty="0"/>
              <a:t>Disability Qualified Member (only in PIP hearings)</a:t>
            </a:r>
          </a:p>
          <a:p>
            <a:pPr lvl="1"/>
            <a:endParaRPr lang="en-US" dirty="0"/>
          </a:p>
          <a:p>
            <a:r>
              <a:rPr lang="en-US" dirty="0"/>
              <a:t>Department for Work and Pensions (DWP) can send a representative</a:t>
            </a:r>
          </a:p>
          <a:p>
            <a:endParaRPr lang="en-US" dirty="0"/>
          </a:p>
          <a:p>
            <a:r>
              <a:rPr lang="en-US" dirty="0"/>
              <a:t>Tribunal can (often does) overturn and remake decision</a:t>
            </a:r>
          </a:p>
        </p:txBody>
      </p:sp>
      <p:sp>
        <p:nvSpPr>
          <p:cNvPr id="4" name="Date Placeholder 2">
            <a:extLst>
              <a:ext uri="{FF2B5EF4-FFF2-40B4-BE49-F238E27FC236}">
                <a16:creationId xmlns:a16="http://schemas.microsoft.com/office/drawing/2014/main" xmlns="" id="{8C5E32A5-E0F8-43DE-953D-7D0B9AD83822}"/>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5" name="Footer Placeholder 3">
            <a:extLst>
              <a:ext uri="{FF2B5EF4-FFF2-40B4-BE49-F238E27FC236}">
                <a16:creationId xmlns:a16="http://schemas.microsoft.com/office/drawing/2014/main" xmlns="" id="{23279F5E-EC54-4624-89AF-C980F3CE5B89}"/>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spTree>
    <p:extLst>
      <p:ext uri="{BB962C8B-B14F-4D97-AF65-F5344CB8AC3E}">
        <p14:creationId xmlns:p14="http://schemas.microsoft.com/office/powerpoint/2010/main" val="1597195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E6A8A3-B0A2-7942-B0E2-1D2A8883A0EF}"/>
              </a:ext>
            </a:extLst>
          </p:cNvPr>
          <p:cNvSpPr>
            <a:spLocks noGrp="1"/>
          </p:cNvSpPr>
          <p:nvPr>
            <p:ph type="title"/>
          </p:nvPr>
        </p:nvSpPr>
        <p:spPr>
          <a:xfrm>
            <a:off x="628650" y="493256"/>
            <a:ext cx="7886700" cy="994172"/>
          </a:xfrm>
        </p:spPr>
        <p:txBody>
          <a:bodyPr/>
          <a:lstStyle/>
          <a:p>
            <a:r>
              <a:rPr lang="en-US" dirty="0"/>
              <a:t>What LASP does</a:t>
            </a:r>
          </a:p>
        </p:txBody>
      </p:sp>
      <p:sp>
        <p:nvSpPr>
          <p:cNvPr id="3" name="Content Placeholder 2">
            <a:extLst>
              <a:ext uri="{FF2B5EF4-FFF2-40B4-BE49-F238E27FC236}">
                <a16:creationId xmlns:a16="http://schemas.microsoft.com/office/drawing/2014/main" xmlns="" id="{FCA72397-31BF-5942-8081-1C185BB87944}"/>
              </a:ext>
            </a:extLst>
          </p:cNvPr>
          <p:cNvSpPr>
            <a:spLocks noGrp="1"/>
          </p:cNvSpPr>
          <p:nvPr>
            <p:ph idx="1"/>
          </p:nvPr>
        </p:nvSpPr>
        <p:spPr>
          <a:xfrm>
            <a:off x="628650" y="1124744"/>
            <a:ext cx="7886700" cy="4608512"/>
          </a:xfrm>
        </p:spPr>
        <p:txBody>
          <a:bodyPr>
            <a:normAutofit fontScale="92500"/>
          </a:bodyPr>
          <a:lstStyle/>
          <a:p>
            <a:pPr>
              <a:lnSpc>
                <a:spcPct val="100000"/>
              </a:lnSpc>
            </a:pPr>
            <a:r>
              <a:rPr lang="en-US" dirty="0"/>
              <a:t>What appeals do we represent?</a:t>
            </a:r>
          </a:p>
          <a:p>
            <a:pPr lvl="1">
              <a:lnSpc>
                <a:spcPct val="100000"/>
              </a:lnSpc>
            </a:pPr>
            <a:r>
              <a:rPr lang="en-US" dirty="0"/>
              <a:t>Employment &amp; Support Allowance (ESA)</a:t>
            </a:r>
          </a:p>
          <a:p>
            <a:pPr lvl="1">
              <a:lnSpc>
                <a:spcPct val="100000"/>
              </a:lnSpc>
            </a:pPr>
            <a:r>
              <a:rPr lang="en-US" dirty="0"/>
              <a:t>Personal Independence Payment (PIP)</a:t>
            </a:r>
          </a:p>
          <a:p>
            <a:pPr>
              <a:lnSpc>
                <a:spcPct val="100000"/>
              </a:lnSpc>
            </a:pPr>
            <a:endParaRPr lang="en-US" dirty="0"/>
          </a:p>
          <a:p>
            <a:pPr>
              <a:lnSpc>
                <a:spcPct val="100000"/>
              </a:lnSpc>
            </a:pPr>
            <a:r>
              <a:rPr lang="en-US" dirty="0"/>
              <a:t>What do we submit to the Tribunal?</a:t>
            </a:r>
          </a:p>
          <a:p>
            <a:pPr lvl="1">
              <a:lnSpc>
                <a:spcPct val="100000"/>
              </a:lnSpc>
            </a:pPr>
            <a:r>
              <a:rPr lang="en-US" dirty="0"/>
              <a:t>Legal submission</a:t>
            </a:r>
          </a:p>
          <a:p>
            <a:pPr lvl="1">
              <a:lnSpc>
                <a:spcPct val="100000"/>
              </a:lnSpc>
            </a:pPr>
            <a:r>
              <a:rPr lang="en-US" dirty="0"/>
              <a:t>Appellant’s statement</a:t>
            </a:r>
          </a:p>
          <a:p>
            <a:pPr lvl="1">
              <a:lnSpc>
                <a:spcPct val="100000"/>
              </a:lnSpc>
            </a:pPr>
            <a:r>
              <a:rPr lang="en-US" dirty="0"/>
              <a:t>Further medical evidence</a:t>
            </a:r>
          </a:p>
          <a:p>
            <a:pPr>
              <a:lnSpc>
                <a:spcPct val="100000"/>
              </a:lnSpc>
            </a:pPr>
            <a:endParaRPr lang="en-US" dirty="0"/>
          </a:p>
          <a:p>
            <a:pPr>
              <a:lnSpc>
                <a:spcPct val="100000"/>
              </a:lnSpc>
            </a:pPr>
            <a:r>
              <a:rPr lang="en-US" dirty="0"/>
              <a:t>Timescales</a:t>
            </a:r>
          </a:p>
          <a:p>
            <a:pPr lvl="1">
              <a:lnSpc>
                <a:spcPct val="100000"/>
              </a:lnSpc>
            </a:pPr>
            <a:r>
              <a:rPr lang="en-US" dirty="0"/>
              <a:t>Over 34 weeks from appeal lodged to case listed</a:t>
            </a:r>
          </a:p>
          <a:p>
            <a:pPr lvl="1">
              <a:lnSpc>
                <a:spcPct val="100000"/>
              </a:lnSpc>
            </a:pPr>
            <a:r>
              <a:rPr lang="en-US" dirty="0"/>
              <a:t>Dependent on HMCTS – can request urgent listing but unlikely</a:t>
            </a:r>
          </a:p>
        </p:txBody>
      </p:sp>
      <p:sp>
        <p:nvSpPr>
          <p:cNvPr id="4" name="Date Placeholder 2">
            <a:extLst>
              <a:ext uri="{FF2B5EF4-FFF2-40B4-BE49-F238E27FC236}">
                <a16:creationId xmlns:a16="http://schemas.microsoft.com/office/drawing/2014/main" xmlns="" id="{B75CE37A-43C0-41BA-9A1A-62070CD29ECC}"/>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5" name="Footer Placeholder 3">
            <a:extLst>
              <a:ext uri="{FF2B5EF4-FFF2-40B4-BE49-F238E27FC236}">
                <a16:creationId xmlns:a16="http://schemas.microsoft.com/office/drawing/2014/main" xmlns="" id="{09D2F242-F4C1-4D1F-AF61-E3C02ABEA4A6}"/>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spTree>
    <p:extLst>
      <p:ext uri="{BB962C8B-B14F-4D97-AF65-F5344CB8AC3E}">
        <p14:creationId xmlns:p14="http://schemas.microsoft.com/office/powerpoint/2010/main" val="681462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CEAA2C-EA32-4A4F-99D4-28C5A1FD8B2E}"/>
              </a:ext>
            </a:extLst>
          </p:cNvPr>
          <p:cNvSpPr>
            <a:spLocks noGrp="1"/>
          </p:cNvSpPr>
          <p:nvPr>
            <p:ph type="title"/>
          </p:nvPr>
        </p:nvSpPr>
        <p:spPr>
          <a:xfrm>
            <a:off x="358775" y="404861"/>
            <a:ext cx="8351838" cy="1008062"/>
          </a:xfrm>
        </p:spPr>
        <p:txBody>
          <a:bodyPr/>
          <a:lstStyle/>
          <a:p>
            <a:r>
              <a:rPr lang="en-US" dirty="0"/>
              <a:t>How LASP does it</a:t>
            </a:r>
          </a:p>
        </p:txBody>
      </p:sp>
      <p:sp>
        <p:nvSpPr>
          <p:cNvPr id="3" name="Content Placeholder 2">
            <a:extLst>
              <a:ext uri="{FF2B5EF4-FFF2-40B4-BE49-F238E27FC236}">
                <a16:creationId xmlns:a16="http://schemas.microsoft.com/office/drawing/2014/main" xmlns="" id="{7AF9C56C-304C-D046-A7E8-BE947AFC8DAC}"/>
              </a:ext>
            </a:extLst>
          </p:cNvPr>
          <p:cNvSpPr>
            <a:spLocks noGrp="1"/>
          </p:cNvSpPr>
          <p:nvPr>
            <p:ph idx="1"/>
          </p:nvPr>
        </p:nvSpPr>
        <p:spPr>
          <a:xfrm>
            <a:off x="358775" y="1412776"/>
            <a:ext cx="8351838" cy="4032448"/>
          </a:xfrm>
        </p:spPr>
        <p:txBody>
          <a:bodyPr>
            <a:normAutofit/>
          </a:bodyPr>
          <a:lstStyle/>
          <a:p>
            <a:r>
              <a:rPr lang="en-US" dirty="0"/>
              <a:t>All Casework supervised by experienced caseworkers</a:t>
            </a:r>
          </a:p>
          <a:p>
            <a:endParaRPr lang="en-US" dirty="0"/>
          </a:p>
          <a:p>
            <a:endParaRPr lang="en-US" dirty="0"/>
          </a:p>
          <a:p>
            <a:r>
              <a:rPr lang="en-US" dirty="0"/>
              <a:t>Track cases on Case Management System (CMS) – we use </a:t>
            </a:r>
            <a:r>
              <a:rPr lang="en-US" dirty="0" err="1"/>
              <a:t>AdvicePro</a:t>
            </a:r>
            <a:endParaRPr lang="en-US" dirty="0"/>
          </a:p>
          <a:p>
            <a:endParaRPr lang="en-US" dirty="0"/>
          </a:p>
          <a:p>
            <a:endParaRPr lang="en-US" dirty="0"/>
          </a:p>
          <a:p>
            <a:r>
              <a:rPr lang="en-US" dirty="0"/>
              <a:t>Volunteers work on client files only from Law Centre, data protection means not sensible to manage remote working</a:t>
            </a:r>
          </a:p>
          <a:p>
            <a:endParaRPr lang="en-US" dirty="0"/>
          </a:p>
          <a:p>
            <a:endParaRPr lang="en-US" dirty="0"/>
          </a:p>
        </p:txBody>
      </p:sp>
      <p:sp>
        <p:nvSpPr>
          <p:cNvPr id="4" name="Date Placeholder 2">
            <a:extLst>
              <a:ext uri="{FF2B5EF4-FFF2-40B4-BE49-F238E27FC236}">
                <a16:creationId xmlns:a16="http://schemas.microsoft.com/office/drawing/2014/main" xmlns="" id="{06B4E33A-0341-4467-A2E7-62C8D37E0213}"/>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5" name="Footer Placeholder 3">
            <a:extLst>
              <a:ext uri="{FF2B5EF4-FFF2-40B4-BE49-F238E27FC236}">
                <a16:creationId xmlns:a16="http://schemas.microsoft.com/office/drawing/2014/main" xmlns="" id="{03DDA730-20FA-4EB9-982E-75E127290884}"/>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spTree>
    <p:extLst>
      <p:ext uri="{BB962C8B-B14F-4D97-AF65-F5344CB8AC3E}">
        <p14:creationId xmlns:p14="http://schemas.microsoft.com/office/powerpoint/2010/main" val="159123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FC61C0-5EEA-45D1-A569-28F8F95559D8}"/>
              </a:ext>
            </a:extLst>
          </p:cNvPr>
          <p:cNvSpPr>
            <a:spLocks noGrp="1"/>
          </p:cNvSpPr>
          <p:nvPr>
            <p:ph type="title"/>
          </p:nvPr>
        </p:nvSpPr>
        <p:spPr/>
        <p:txBody>
          <a:bodyPr/>
          <a:lstStyle/>
          <a:p>
            <a:r>
              <a:rPr lang="en-GB" dirty="0"/>
              <a:t>Developing the project over the last 6 years</a:t>
            </a:r>
          </a:p>
        </p:txBody>
      </p:sp>
      <p:sp>
        <p:nvSpPr>
          <p:cNvPr id="3" name="Content Placeholder 2">
            <a:extLst>
              <a:ext uri="{FF2B5EF4-FFF2-40B4-BE49-F238E27FC236}">
                <a16:creationId xmlns:a16="http://schemas.microsoft.com/office/drawing/2014/main" xmlns="" id="{13D19B2C-0552-4FE9-814B-6C613DDCFD8E}"/>
              </a:ext>
            </a:extLst>
          </p:cNvPr>
          <p:cNvSpPr>
            <a:spLocks noGrp="1"/>
          </p:cNvSpPr>
          <p:nvPr>
            <p:ph idx="1"/>
          </p:nvPr>
        </p:nvSpPr>
        <p:spPr>
          <a:xfrm>
            <a:off x="628650" y="1341492"/>
            <a:ext cx="7886700" cy="4031724"/>
          </a:xfrm>
        </p:spPr>
        <p:txBody>
          <a:bodyPr>
            <a:normAutofit/>
          </a:bodyPr>
          <a:lstStyle/>
          <a:p>
            <a:r>
              <a:rPr lang="en-GB" dirty="0"/>
              <a:t>Continual process of ‘tinkering’ with how project runs</a:t>
            </a:r>
          </a:p>
          <a:p>
            <a:endParaRPr lang="en-GB" dirty="0"/>
          </a:p>
          <a:p>
            <a:r>
              <a:rPr lang="en-GB" dirty="0"/>
              <a:t>Major recent review and redesign focussed on modelling client journey and dividing volunteer responsibilities into specialist roles</a:t>
            </a:r>
          </a:p>
          <a:p>
            <a:endParaRPr lang="en-GB" dirty="0"/>
          </a:p>
          <a:p>
            <a:r>
              <a:rPr lang="en-GB" dirty="0"/>
              <a:t>Lessons learned in earlier years have made possible the design of a systematic referral / triage / allocation process</a:t>
            </a:r>
          </a:p>
        </p:txBody>
      </p:sp>
      <p:sp>
        <p:nvSpPr>
          <p:cNvPr id="4" name="Date Placeholder 2">
            <a:extLst>
              <a:ext uri="{FF2B5EF4-FFF2-40B4-BE49-F238E27FC236}">
                <a16:creationId xmlns:a16="http://schemas.microsoft.com/office/drawing/2014/main" xmlns="" id="{44BA95CA-74F0-430F-9D97-FEB678E3DC0A}"/>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5" name="Footer Placeholder 3">
            <a:extLst>
              <a:ext uri="{FF2B5EF4-FFF2-40B4-BE49-F238E27FC236}">
                <a16:creationId xmlns:a16="http://schemas.microsoft.com/office/drawing/2014/main" xmlns="" id="{055955D6-84E5-4821-821E-21FED42D0AC9}"/>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spTree>
    <p:extLst>
      <p:ext uri="{BB962C8B-B14F-4D97-AF65-F5344CB8AC3E}">
        <p14:creationId xmlns:p14="http://schemas.microsoft.com/office/powerpoint/2010/main" val="4166207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5B10A0-1674-114B-8770-8D1F9956F1C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LASP review</a:t>
            </a:r>
          </a:p>
        </p:txBody>
      </p:sp>
      <p:sp>
        <p:nvSpPr>
          <p:cNvPr id="3" name="Content Placeholder 2">
            <a:extLst>
              <a:ext uri="{FF2B5EF4-FFF2-40B4-BE49-F238E27FC236}">
                <a16:creationId xmlns:a16="http://schemas.microsoft.com/office/drawing/2014/main" xmlns="" id="{CA527DA0-6034-9E43-9646-8FB3C75717F2}"/>
              </a:ext>
            </a:extLst>
          </p:cNvPr>
          <p:cNvSpPr>
            <a:spLocks noGrp="1"/>
          </p:cNvSpPr>
          <p:nvPr>
            <p:ph idx="1"/>
          </p:nvPr>
        </p:nvSpPr>
        <p:spPr/>
        <p:txBody>
          <a:bodyPr>
            <a:normAutofit/>
          </a:bodyPr>
          <a:lstStyle/>
          <a:p>
            <a:r>
              <a:rPr lang="en-US" dirty="0"/>
              <a:t>OVERRIDING OBJECTIVE:</a:t>
            </a:r>
          </a:p>
          <a:p>
            <a:pPr marL="342900" lvl="1" indent="0">
              <a:buNone/>
            </a:pPr>
            <a:r>
              <a:rPr lang="en-US" dirty="0"/>
              <a:t>To provide high quality appeals casework and advocacy to as many disabled appellants as possible.</a:t>
            </a:r>
          </a:p>
          <a:p>
            <a:pPr marL="342900" lvl="1" indent="0">
              <a:buNone/>
            </a:pPr>
            <a:endParaRPr lang="en-US" dirty="0"/>
          </a:p>
          <a:p>
            <a:r>
              <a:rPr lang="en-US" dirty="0"/>
              <a:t>CHANGE OBJECTIVES</a:t>
            </a:r>
          </a:p>
          <a:p>
            <a:pPr marL="685800" lvl="1" indent="-342900">
              <a:buAutoNum type="arabicParenR"/>
            </a:pPr>
            <a:r>
              <a:rPr lang="en-US" dirty="0"/>
              <a:t>Casework time should be linked more closely to case complexity / likely outcomes; and</a:t>
            </a:r>
          </a:p>
          <a:p>
            <a:pPr marL="685800" lvl="1" indent="-342900">
              <a:buAutoNum type="arabicParenR"/>
            </a:pPr>
            <a:r>
              <a:rPr lang="en-US" dirty="0"/>
              <a:t>Recruit, deploy, and retain volunteers more effectively to increase scale &amp; efficiency of work.</a:t>
            </a:r>
          </a:p>
          <a:p>
            <a:endParaRPr lang="en-US" dirty="0"/>
          </a:p>
        </p:txBody>
      </p:sp>
      <p:sp>
        <p:nvSpPr>
          <p:cNvPr id="4" name="Date Placeholder 2">
            <a:extLst>
              <a:ext uri="{FF2B5EF4-FFF2-40B4-BE49-F238E27FC236}">
                <a16:creationId xmlns:a16="http://schemas.microsoft.com/office/drawing/2014/main" xmlns="" id="{33B8D552-AB56-48FF-BFA9-833F0D30318B}"/>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5" name="Footer Placeholder 3">
            <a:extLst>
              <a:ext uri="{FF2B5EF4-FFF2-40B4-BE49-F238E27FC236}">
                <a16:creationId xmlns:a16="http://schemas.microsoft.com/office/drawing/2014/main" xmlns="" id="{7C8F038B-A710-46F1-9A82-0DA8ADB8F475}"/>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spTree>
    <p:extLst>
      <p:ext uri="{BB962C8B-B14F-4D97-AF65-F5344CB8AC3E}">
        <p14:creationId xmlns:p14="http://schemas.microsoft.com/office/powerpoint/2010/main" val="2951513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85E700-CBCB-644E-BAC0-B9DF90DCE849}"/>
              </a:ext>
            </a:extLst>
          </p:cNvPr>
          <p:cNvSpPr>
            <a:spLocks noGrp="1"/>
          </p:cNvSpPr>
          <p:nvPr>
            <p:ph type="title"/>
          </p:nvPr>
        </p:nvSpPr>
        <p:spPr>
          <a:xfrm>
            <a:off x="358775" y="50834"/>
            <a:ext cx="3943347" cy="994172"/>
          </a:xfrm>
        </p:spPr>
        <p:txBody>
          <a:bodyPr anchor="ctr"/>
          <a:lstStyle/>
          <a:p>
            <a:r>
              <a:rPr lang="en-US" dirty="0">
                <a:latin typeface="Arial" panose="020B0604020202020204" pitchFamily="34" charset="0"/>
                <a:cs typeface="Arial" panose="020B0604020202020204" pitchFamily="34" charset="0"/>
              </a:rPr>
              <a:t>Old Volunteer roles</a:t>
            </a:r>
          </a:p>
        </p:txBody>
      </p:sp>
      <p:sp>
        <p:nvSpPr>
          <p:cNvPr id="3" name="Content Placeholder 2">
            <a:extLst>
              <a:ext uri="{FF2B5EF4-FFF2-40B4-BE49-F238E27FC236}">
                <a16:creationId xmlns:a16="http://schemas.microsoft.com/office/drawing/2014/main" xmlns="" id="{CC651C22-E2C4-2C48-A800-231C9EB1C065}"/>
              </a:ext>
            </a:extLst>
          </p:cNvPr>
          <p:cNvSpPr>
            <a:spLocks noGrp="1"/>
          </p:cNvSpPr>
          <p:nvPr>
            <p:ph idx="1"/>
          </p:nvPr>
        </p:nvSpPr>
        <p:spPr>
          <a:xfrm>
            <a:off x="4853462" y="1045006"/>
            <a:ext cx="3943350" cy="4544233"/>
          </a:xfrm>
        </p:spPr>
        <p:txBody>
          <a:bodyPr>
            <a:normAutofit fontScale="77500" lnSpcReduction="20000"/>
          </a:bodyPr>
          <a:lstStyle/>
          <a:p>
            <a:pPr>
              <a:lnSpc>
                <a:spcPct val="120000"/>
              </a:lnSpc>
            </a:pPr>
            <a:r>
              <a:rPr lang="en-US" dirty="0">
                <a:latin typeface="Arial" panose="020B0604020202020204" pitchFamily="34" charset="0"/>
                <a:cs typeface="Arial" panose="020B0604020202020204" pitchFamily="34" charset="0"/>
              </a:rPr>
              <a:t>Advocacy Volunteers – PIP</a:t>
            </a:r>
          </a:p>
          <a:p>
            <a:pPr marL="0" indent="0">
              <a:lnSpc>
                <a:spcPct val="120000"/>
              </a:lnSpc>
              <a:buNone/>
            </a:pPr>
            <a:endParaRPr lang="en-US" dirty="0">
              <a:latin typeface="Arial" panose="020B0604020202020204" pitchFamily="34" charset="0"/>
              <a:cs typeface="Arial" panose="020B0604020202020204" pitchFamily="34" charset="0"/>
            </a:endParaRPr>
          </a:p>
          <a:p>
            <a:pPr>
              <a:lnSpc>
                <a:spcPct val="120000"/>
              </a:lnSpc>
            </a:pPr>
            <a:r>
              <a:rPr lang="en-US" dirty="0">
                <a:latin typeface="Arial" panose="020B0604020202020204" pitchFamily="34" charset="0"/>
                <a:cs typeface="Arial" panose="020B0604020202020204" pitchFamily="34" charset="0"/>
              </a:rPr>
              <a:t>Advocacy Volunteers – ESA</a:t>
            </a:r>
          </a:p>
          <a:p>
            <a:pPr marL="0" indent="0">
              <a:lnSpc>
                <a:spcPct val="120000"/>
              </a:lnSpc>
              <a:buNone/>
            </a:pPr>
            <a:endParaRPr lang="en-US" dirty="0">
              <a:latin typeface="Arial" panose="020B0604020202020204" pitchFamily="34" charset="0"/>
              <a:cs typeface="Arial" panose="020B0604020202020204" pitchFamily="34" charset="0"/>
            </a:endParaRPr>
          </a:p>
          <a:p>
            <a:pPr>
              <a:lnSpc>
                <a:spcPct val="120000"/>
              </a:lnSpc>
            </a:pPr>
            <a:r>
              <a:rPr lang="en-US" dirty="0">
                <a:latin typeface="Arial" panose="020B0604020202020204" pitchFamily="34" charset="0"/>
                <a:cs typeface="Arial" panose="020B0604020202020204" pitchFamily="34" charset="0"/>
              </a:rPr>
              <a:t>Legal Practice Volunteers</a:t>
            </a:r>
          </a:p>
          <a:p>
            <a:pPr marL="0" indent="0">
              <a:lnSpc>
                <a:spcPct val="120000"/>
              </a:lnSpc>
              <a:buNone/>
            </a:pPr>
            <a:endParaRPr lang="en-US" dirty="0">
              <a:latin typeface="Arial" panose="020B0604020202020204" pitchFamily="34" charset="0"/>
              <a:cs typeface="Arial" panose="020B0604020202020204" pitchFamily="34" charset="0"/>
            </a:endParaRPr>
          </a:p>
          <a:p>
            <a:pPr>
              <a:lnSpc>
                <a:spcPct val="120000"/>
              </a:lnSpc>
            </a:pPr>
            <a:r>
              <a:rPr lang="en-US" dirty="0">
                <a:latin typeface="Arial" panose="020B0604020202020204" pitchFamily="34" charset="0"/>
                <a:cs typeface="Arial" panose="020B0604020202020204" pitchFamily="34" charset="0"/>
              </a:rPr>
              <a:t>Casework Supervisor Volunteers – PIP </a:t>
            </a:r>
          </a:p>
          <a:p>
            <a:pPr marL="0" indent="0">
              <a:lnSpc>
                <a:spcPct val="120000"/>
              </a:lnSpc>
              <a:buNone/>
            </a:pPr>
            <a:endParaRPr lang="en-US" dirty="0">
              <a:latin typeface="Arial" panose="020B0604020202020204" pitchFamily="34" charset="0"/>
              <a:cs typeface="Arial" panose="020B0604020202020204" pitchFamily="34" charset="0"/>
            </a:endParaRPr>
          </a:p>
          <a:p>
            <a:pPr>
              <a:lnSpc>
                <a:spcPct val="120000"/>
              </a:lnSpc>
            </a:pPr>
            <a:r>
              <a:rPr lang="en-US" dirty="0">
                <a:latin typeface="Arial" panose="020B0604020202020204" pitchFamily="34" charset="0"/>
                <a:cs typeface="Arial" panose="020B0604020202020204" pitchFamily="34" charset="0"/>
              </a:rPr>
              <a:t>Casework Supervisor Volunteers – ESA </a:t>
            </a:r>
          </a:p>
          <a:p>
            <a:pPr marL="0" indent="0">
              <a:lnSpc>
                <a:spcPct val="120000"/>
              </a:lnSpc>
              <a:buNone/>
            </a:pPr>
            <a:endParaRPr lang="en-US" dirty="0">
              <a:latin typeface="Arial" panose="020B0604020202020204" pitchFamily="34" charset="0"/>
              <a:cs typeface="Arial" panose="020B0604020202020204" pitchFamily="34" charset="0"/>
            </a:endParaRPr>
          </a:p>
          <a:p>
            <a:pPr>
              <a:lnSpc>
                <a:spcPct val="120000"/>
              </a:lnSpc>
            </a:pPr>
            <a:r>
              <a:rPr lang="en-US" dirty="0">
                <a:latin typeface="Arial" panose="020B0604020202020204" pitchFamily="34" charset="0"/>
                <a:cs typeface="Arial" panose="020B0604020202020204" pitchFamily="34" charset="0"/>
              </a:rPr>
              <a:t>Communication Volunteers</a:t>
            </a:r>
          </a:p>
          <a:p>
            <a:pPr marL="0" indent="0">
              <a:lnSpc>
                <a:spcPct val="120000"/>
              </a:lnSpc>
              <a:buNone/>
            </a:pPr>
            <a:endParaRPr lang="en-US" dirty="0">
              <a:latin typeface="Arial" panose="020B0604020202020204" pitchFamily="34" charset="0"/>
              <a:cs typeface="Arial" panose="020B0604020202020204" pitchFamily="34" charset="0"/>
            </a:endParaRPr>
          </a:p>
          <a:p>
            <a:pPr>
              <a:lnSpc>
                <a:spcPct val="120000"/>
              </a:lnSpc>
            </a:pPr>
            <a:r>
              <a:rPr lang="en-US" dirty="0">
                <a:latin typeface="Arial" panose="020B0604020202020204" pitchFamily="34" charset="0"/>
                <a:cs typeface="Arial" panose="020B0604020202020204" pitchFamily="34" charset="0"/>
              </a:rPr>
              <a:t>Upper Tribunal Volunteers</a:t>
            </a:r>
            <a:endParaRPr lang="en-US" dirty="0"/>
          </a:p>
        </p:txBody>
      </p:sp>
      <p:sp>
        <p:nvSpPr>
          <p:cNvPr id="4" name="Content Placeholder 2">
            <a:extLst>
              <a:ext uri="{FF2B5EF4-FFF2-40B4-BE49-F238E27FC236}">
                <a16:creationId xmlns:a16="http://schemas.microsoft.com/office/drawing/2014/main" xmlns="" id="{F4D14121-B3D2-F54F-9E23-61F066F78022}"/>
              </a:ext>
            </a:extLst>
          </p:cNvPr>
          <p:cNvSpPr txBox="1">
            <a:spLocks/>
          </p:cNvSpPr>
          <p:nvPr/>
        </p:nvSpPr>
        <p:spPr>
          <a:xfrm>
            <a:off x="358775" y="1162868"/>
            <a:ext cx="394335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100" dirty="0">
                <a:latin typeface="Arial" panose="020B0604020202020204" pitchFamily="34" charset="0"/>
                <a:cs typeface="Arial" panose="020B0604020202020204" pitchFamily="34" charset="0"/>
              </a:rPr>
              <a:t>ESA Volunteers</a:t>
            </a:r>
          </a:p>
          <a:p>
            <a:endParaRPr lang="en-US" sz="21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PIP Volunteers</a:t>
            </a:r>
          </a:p>
          <a:p>
            <a:endParaRPr lang="en-US" sz="2100" dirty="0">
              <a:latin typeface="Arial" panose="020B0604020202020204" pitchFamily="34" charset="0"/>
              <a:cs typeface="Arial" panose="020B0604020202020204" pitchFamily="34" charset="0"/>
            </a:endParaRPr>
          </a:p>
          <a:p>
            <a:r>
              <a:rPr lang="en-US" sz="2100" dirty="0">
                <a:latin typeface="Arial" panose="020B0604020202020204" pitchFamily="34" charset="0"/>
                <a:cs typeface="Arial" panose="020B0604020202020204" pitchFamily="34" charset="0"/>
              </a:rPr>
              <a:t>Upper Tribunal Volunteers</a:t>
            </a:r>
          </a:p>
          <a:p>
            <a:endParaRPr lang="en-US" sz="2100" dirty="0"/>
          </a:p>
          <a:p>
            <a:endParaRPr lang="en-US" sz="2100" dirty="0"/>
          </a:p>
        </p:txBody>
      </p:sp>
      <p:sp>
        <p:nvSpPr>
          <p:cNvPr id="5" name="Title 1">
            <a:extLst>
              <a:ext uri="{FF2B5EF4-FFF2-40B4-BE49-F238E27FC236}">
                <a16:creationId xmlns:a16="http://schemas.microsoft.com/office/drawing/2014/main" xmlns="" id="{79612083-F4FB-D249-BF13-B7A828113DB2}"/>
              </a:ext>
            </a:extLst>
          </p:cNvPr>
          <p:cNvSpPr txBox="1">
            <a:spLocks/>
          </p:cNvSpPr>
          <p:nvPr/>
        </p:nvSpPr>
        <p:spPr>
          <a:xfrm>
            <a:off x="4866320" y="50834"/>
            <a:ext cx="3917633" cy="994172"/>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000" b="1" dirty="0">
                <a:latin typeface="Arial" panose="020B0604020202020204" pitchFamily="34" charset="0"/>
                <a:cs typeface="Arial" panose="020B0604020202020204" pitchFamily="34" charset="0"/>
              </a:rPr>
              <a:t>New Volunteer roles</a:t>
            </a:r>
          </a:p>
        </p:txBody>
      </p:sp>
      <p:cxnSp>
        <p:nvCxnSpPr>
          <p:cNvPr id="7" name="Straight Connector 6">
            <a:extLst>
              <a:ext uri="{FF2B5EF4-FFF2-40B4-BE49-F238E27FC236}">
                <a16:creationId xmlns:a16="http://schemas.microsoft.com/office/drawing/2014/main" xmlns="" id="{C584B4A8-46D6-6E4C-BEFB-24037C737E0E}"/>
              </a:ext>
            </a:extLst>
          </p:cNvPr>
          <p:cNvCxnSpPr>
            <a:cxnSpLocks/>
          </p:cNvCxnSpPr>
          <p:nvPr/>
        </p:nvCxnSpPr>
        <p:spPr>
          <a:xfrm>
            <a:off x="4427984" y="0"/>
            <a:ext cx="0" cy="5589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2">
            <a:extLst>
              <a:ext uri="{FF2B5EF4-FFF2-40B4-BE49-F238E27FC236}">
                <a16:creationId xmlns:a16="http://schemas.microsoft.com/office/drawing/2014/main" xmlns="" id="{9F518CF3-2A0A-4332-A427-717B911B1331}"/>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9" name="Footer Placeholder 3">
            <a:extLst>
              <a:ext uri="{FF2B5EF4-FFF2-40B4-BE49-F238E27FC236}">
                <a16:creationId xmlns:a16="http://schemas.microsoft.com/office/drawing/2014/main" xmlns="" id="{00197FCF-49B5-4D40-AB7E-9268DE6F75E4}"/>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spTree>
    <p:extLst>
      <p:ext uri="{BB962C8B-B14F-4D97-AF65-F5344CB8AC3E}">
        <p14:creationId xmlns:p14="http://schemas.microsoft.com/office/powerpoint/2010/main" val="4288561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D5455A-8929-470E-8072-A6460FC293DE}"/>
              </a:ext>
            </a:extLst>
          </p:cNvPr>
          <p:cNvSpPr>
            <a:spLocks noGrp="1"/>
          </p:cNvSpPr>
          <p:nvPr>
            <p:ph type="title"/>
          </p:nvPr>
        </p:nvSpPr>
        <p:spPr>
          <a:xfrm>
            <a:off x="851535" y="261084"/>
            <a:ext cx="7440930" cy="994172"/>
          </a:xfrm>
        </p:spPr>
        <p:txBody>
          <a:bodyPr/>
          <a:lstStyle/>
          <a:p>
            <a:r>
              <a:rPr lang="en-GB" dirty="0"/>
              <a:t>Tools</a:t>
            </a:r>
          </a:p>
        </p:txBody>
      </p:sp>
      <p:sp>
        <p:nvSpPr>
          <p:cNvPr id="3" name="Content Placeholder 2">
            <a:extLst>
              <a:ext uri="{FF2B5EF4-FFF2-40B4-BE49-F238E27FC236}">
                <a16:creationId xmlns:a16="http://schemas.microsoft.com/office/drawing/2014/main" xmlns="" id="{41C7DFDA-D01F-44D4-9972-84B8AE5B8F54}"/>
              </a:ext>
            </a:extLst>
          </p:cNvPr>
          <p:cNvSpPr>
            <a:spLocks noGrp="1"/>
          </p:cNvSpPr>
          <p:nvPr>
            <p:ph idx="1"/>
          </p:nvPr>
        </p:nvSpPr>
        <p:spPr>
          <a:xfrm>
            <a:off x="578090" y="908720"/>
            <a:ext cx="8098366" cy="4608512"/>
          </a:xfrm>
        </p:spPr>
        <p:txBody>
          <a:bodyPr>
            <a:normAutofit/>
          </a:bodyPr>
          <a:lstStyle/>
          <a:p>
            <a:r>
              <a:rPr lang="en-GB" dirty="0"/>
              <a:t>Templates</a:t>
            </a:r>
          </a:p>
          <a:p>
            <a:pPr lvl="1"/>
            <a:r>
              <a:rPr lang="en-GB" dirty="0"/>
              <a:t>CCLs</a:t>
            </a:r>
          </a:p>
          <a:p>
            <a:pPr lvl="1"/>
            <a:r>
              <a:rPr lang="en-GB" dirty="0"/>
              <a:t>Evidence notes</a:t>
            </a:r>
          </a:p>
          <a:p>
            <a:pPr lvl="1"/>
            <a:r>
              <a:rPr lang="en-GB" dirty="0"/>
              <a:t>Requests for medical evidence</a:t>
            </a:r>
          </a:p>
          <a:p>
            <a:pPr lvl="1"/>
            <a:r>
              <a:rPr lang="en-GB" dirty="0"/>
              <a:t>Submissions</a:t>
            </a:r>
          </a:p>
          <a:p>
            <a:endParaRPr lang="en-GB" dirty="0"/>
          </a:p>
          <a:p>
            <a:r>
              <a:rPr lang="en-GB" dirty="0"/>
              <a:t>Spreadsheets</a:t>
            </a:r>
          </a:p>
          <a:p>
            <a:pPr lvl="1"/>
            <a:r>
              <a:rPr lang="en-GB" dirty="0"/>
              <a:t>Papers in</a:t>
            </a:r>
          </a:p>
          <a:p>
            <a:pPr lvl="1"/>
            <a:r>
              <a:rPr lang="en-GB" dirty="0"/>
              <a:t>Volunteer attendance</a:t>
            </a:r>
          </a:p>
          <a:p>
            <a:pPr lvl="1"/>
            <a:r>
              <a:rPr lang="en-GB" dirty="0"/>
              <a:t>Hearings listed</a:t>
            </a:r>
          </a:p>
        </p:txBody>
      </p:sp>
      <p:sp>
        <p:nvSpPr>
          <p:cNvPr id="4" name="TextBox 3">
            <a:extLst>
              <a:ext uri="{FF2B5EF4-FFF2-40B4-BE49-F238E27FC236}">
                <a16:creationId xmlns:a16="http://schemas.microsoft.com/office/drawing/2014/main" xmlns="" id="{133D30DC-EDD8-49E4-AC67-852310E8BE54}"/>
              </a:ext>
            </a:extLst>
          </p:cNvPr>
          <p:cNvSpPr txBox="1"/>
          <p:nvPr/>
        </p:nvSpPr>
        <p:spPr>
          <a:xfrm>
            <a:off x="7323903" y="4509120"/>
            <a:ext cx="1207046" cy="553998"/>
          </a:xfrm>
          <a:prstGeom prst="rect">
            <a:avLst/>
          </a:prstGeom>
          <a:noFill/>
        </p:spPr>
        <p:txBody>
          <a:bodyPr wrap="square" rtlCol="0">
            <a:spAutoFit/>
          </a:bodyPr>
          <a:lstStyle/>
          <a:p>
            <a:r>
              <a:rPr lang="en-GB" sz="3000" dirty="0"/>
              <a:t>and…</a:t>
            </a:r>
          </a:p>
        </p:txBody>
      </p:sp>
      <p:sp>
        <p:nvSpPr>
          <p:cNvPr id="5" name="Date Placeholder 2">
            <a:extLst>
              <a:ext uri="{FF2B5EF4-FFF2-40B4-BE49-F238E27FC236}">
                <a16:creationId xmlns:a16="http://schemas.microsoft.com/office/drawing/2014/main" xmlns="" id="{14B7294D-FB50-4533-A877-E13AB4102FB6}"/>
              </a:ext>
            </a:extLst>
          </p:cNvPr>
          <p:cNvSpPr>
            <a:spLocks noGrp="1"/>
          </p:cNvSpPr>
          <p:nvPr>
            <p:ph type="dt" sz="half" idx="10"/>
          </p:nvPr>
        </p:nvSpPr>
        <p:spPr>
          <a:xfrm>
            <a:off x="358775" y="6099830"/>
            <a:ext cx="6157441" cy="178874"/>
          </a:xfrm>
        </p:spPr>
        <p:txBody>
          <a:bodyPr/>
          <a:lstStyle/>
          <a:p>
            <a:r>
              <a:rPr lang="en-GB" dirty="0"/>
              <a:t>Nathan FitzPatrick, National Development Officer</a:t>
            </a:r>
          </a:p>
        </p:txBody>
      </p:sp>
      <p:sp>
        <p:nvSpPr>
          <p:cNvPr id="6" name="Footer Placeholder 3">
            <a:extLst>
              <a:ext uri="{FF2B5EF4-FFF2-40B4-BE49-F238E27FC236}">
                <a16:creationId xmlns:a16="http://schemas.microsoft.com/office/drawing/2014/main" xmlns="" id="{2E7B3844-3ECC-43F9-9AA1-A9375A42A8CA}"/>
              </a:ext>
            </a:extLst>
          </p:cNvPr>
          <p:cNvSpPr>
            <a:spLocks noGrp="1"/>
          </p:cNvSpPr>
          <p:nvPr>
            <p:ph type="ftr" sz="quarter" idx="11"/>
          </p:nvPr>
        </p:nvSpPr>
        <p:spPr>
          <a:xfrm>
            <a:off x="358775" y="5890097"/>
            <a:ext cx="6157441" cy="203200"/>
          </a:xfrm>
        </p:spPr>
        <p:txBody>
          <a:bodyPr/>
          <a:lstStyle/>
          <a:p>
            <a:r>
              <a:rPr lang="en-GB" dirty="0">
                <a:latin typeface="Arial" panose="020B0604020202020204" pitchFamily="34" charset="0"/>
                <a:ea typeface="+mj-lt"/>
                <a:cs typeface="Arial" panose="020B0604020202020204" pitchFamily="34" charset="0"/>
              </a:rPr>
              <a:t>Sharing lessons from project development</a:t>
            </a:r>
            <a:endParaRPr lang="en-US" dirty="0"/>
          </a:p>
        </p:txBody>
      </p:sp>
    </p:spTree>
    <p:extLst>
      <p:ext uri="{BB962C8B-B14F-4D97-AF65-F5344CB8AC3E}">
        <p14:creationId xmlns:p14="http://schemas.microsoft.com/office/powerpoint/2010/main" val="3509679562"/>
      </p:ext>
    </p:extLst>
  </p:cSld>
  <p:clrMapOvr>
    <a:masterClrMapping/>
  </p:clrMapOvr>
</p:sld>
</file>

<file path=ppt/theme/theme1.xml><?xml version="1.0" encoding="utf-8"?>
<a:theme xmlns:a="http://schemas.openxmlformats.org/drawingml/2006/main" name="LCN PowerPoint">
  <a:themeElements>
    <a:clrScheme name="Custom 1">
      <a:dk1>
        <a:srgbClr val="000000"/>
      </a:dk1>
      <a:lt1>
        <a:srgbClr val="FFFFFF"/>
      </a:lt1>
      <a:dk2>
        <a:srgbClr val="000000"/>
      </a:dk2>
      <a:lt2>
        <a:srgbClr val="7A7D84"/>
      </a:lt2>
      <a:accent1>
        <a:srgbClr val="00838A"/>
      </a:accent1>
      <a:accent2>
        <a:srgbClr val="425390"/>
      </a:accent2>
      <a:accent3>
        <a:srgbClr val="C90061"/>
      </a:accent3>
      <a:accent4>
        <a:srgbClr val="E45E37"/>
      </a:accent4>
      <a:accent5>
        <a:srgbClr val="FFFFFF"/>
      </a:accent5>
      <a:accent6>
        <a:srgbClr val="C8C8C8"/>
      </a:accent6>
      <a:hlink>
        <a:srgbClr val="C90061"/>
      </a:hlink>
      <a:folHlink>
        <a:srgbClr val="FFFFFF"/>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969696"/>
        </a:lt2>
        <a:accent1>
          <a:srgbClr val="FBDF53"/>
        </a:accent1>
        <a:accent2>
          <a:srgbClr val="DDDDDD"/>
        </a:accent2>
        <a:accent3>
          <a:srgbClr val="FFFFFF"/>
        </a:accent3>
        <a:accent4>
          <a:srgbClr val="000000"/>
        </a:accent4>
        <a:accent5>
          <a:srgbClr val="FDECB3"/>
        </a:accent5>
        <a:accent6>
          <a:srgbClr val="C8C8C8"/>
        </a:accent6>
        <a:hlink>
          <a:srgbClr val="CC33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icture layout">
  <a:themeElements>
    <a:clrScheme name="Picture layout 1">
      <a:dk1>
        <a:srgbClr val="000000"/>
      </a:dk1>
      <a:lt1>
        <a:srgbClr val="FFFFFF"/>
      </a:lt1>
      <a:dk2>
        <a:srgbClr val="000000"/>
      </a:dk2>
      <a:lt2>
        <a:srgbClr val="969696"/>
      </a:lt2>
      <a:accent1>
        <a:srgbClr val="FBDF53"/>
      </a:accent1>
      <a:accent2>
        <a:srgbClr val="DDDDDD"/>
      </a:accent2>
      <a:accent3>
        <a:srgbClr val="FFFFFF"/>
      </a:accent3>
      <a:accent4>
        <a:srgbClr val="000000"/>
      </a:accent4>
      <a:accent5>
        <a:srgbClr val="FDECB3"/>
      </a:accent5>
      <a:accent6>
        <a:srgbClr val="C8C8C8"/>
      </a:accent6>
      <a:hlink>
        <a:srgbClr val="CC3300"/>
      </a:hlink>
      <a:folHlink>
        <a:srgbClr val="808080"/>
      </a:folHlink>
    </a:clrScheme>
    <a:fontScheme name="Picture layou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icture layout 1">
        <a:dk1>
          <a:srgbClr val="000000"/>
        </a:dk1>
        <a:lt1>
          <a:srgbClr val="FFFFFF"/>
        </a:lt1>
        <a:dk2>
          <a:srgbClr val="000000"/>
        </a:dk2>
        <a:lt2>
          <a:srgbClr val="969696"/>
        </a:lt2>
        <a:accent1>
          <a:srgbClr val="FBDF53"/>
        </a:accent1>
        <a:accent2>
          <a:srgbClr val="DDDDDD"/>
        </a:accent2>
        <a:accent3>
          <a:srgbClr val="FFFFFF"/>
        </a:accent3>
        <a:accent4>
          <a:srgbClr val="000000"/>
        </a:accent4>
        <a:accent5>
          <a:srgbClr val="FDECB3"/>
        </a:accent5>
        <a:accent6>
          <a:srgbClr val="C8C8C8"/>
        </a:accent6>
        <a:hlink>
          <a:srgbClr val="CC33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Work_x0020_Area xmlns="7cd9f1c3-8103-4e19-a08e-78ad3564ddd0">
      <Value>Communications</Value>
    </Work_x0020_Area>
    <Audience xmlns="7cd9f1c3-8103-4e19-a08e-78ad3564ddd0">
      <Value>LCN only</Value>
    </Audience>
    <Project xmlns="7cd9f1c3-8103-4e19-a08e-78ad3564ddd0" xsi:nil="true"/>
    <Document_x0020_Purpose_x0020__x002f__x0020_Type xmlns="7cd9f1c3-8103-4e19-a08e-78ad3564ddd0">Guidance</Document_x0020_Purpose_x0020__x002f__x0020_Type>
    <Resource_x0020_Type xmlns="7cd9f1c3-8103-4e19-a08e-78ad3564ddd0">
      <Value>Law Centres Network</Value>
    </Resource_x0020_Type>
    <Sub_x002d_work_x0020_area xmlns="7cd9f1c3-8103-4e19-a08e-78ad3564ddd0" xsi:nil="true"/>
    <Year_x0020_Relation xmlns="7cd9f1c3-8103-4e19-a08e-78ad3564ddd0">
      <Value>N/A</Value>
    </Year_x0020_Relation>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cument" ma:contentTypeID="0x010100745273446B79834981C23AA1B536C827" ma:contentTypeVersion="17" ma:contentTypeDescription="Create a new document." ma:contentTypeScope="" ma:versionID="dca0e7a938e9a234177fb1f2365ccdf7">
  <xsd:schema xmlns:xsd="http://www.w3.org/2001/XMLSchema" xmlns:xs="http://www.w3.org/2001/XMLSchema" xmlns:p="http://schemas.microsoft.com/office/2006/metadata/properties" xmlns:ns2="7cd9f1c3-8103-4e19-a08e-78ad3564ddd0" targetNamespace="http://schemas.microsoft.com/office/2006/metadata/properties" ma:root="true" ma:fieldsID="3ca01ee1b5352b14faf937a747526132" ns2:_="">
    <xsd:import namespace="7cd9f1c3-8103-4e19-a08e-78ad3564ddd0"/>
    <xsd:element name="properties">
      <xsd:complexType>
        <xsd:sequence>
          <xsd:element name="documentManagement">
            <xsd:complexType>
              <xsd:all>
                <xsd:element ref="ns2:Work_x0020_Area" minOccurs="0"/>
                <xsd:element ref="ns2:Sub_x002d_work_x0020_area" minOccurs="0"/>
                <xsd:element ref="ns2:Resource_x0020_Type" minOccurs="0"/>
                <xsd:element ref="ns2:Project" minOccurs="0"/>
                <xsd:element ref="ns2:Document_x0020_Purpose_x0020__x002f__x0020_Type" minOccurs="0"/>
                <xsd:element ref="ns2:Audience" minOccurs="0"/>
                <xsd:element ref="ns2:Year_x0020_Relation"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d9f1c3-8103-4e19-a08e-78ad3564ddd0" elementFormDefault="qualified">
    <xsd:import namespace="http://schemas.microsoft.com/office/2006/documentManagement/types"/>
    <xsd:import namespace="http://schemas.microsoft.com/office/infopath/2007/PartnerControls"/>
    <xsd:element name="Work_x0020_Area" ma:index="2" nillable="true" ma:displayName="Work Area" ma:internalName="Work_x0020_Area" ma:readOnly="false">
      <xsd:complexType>
        <xsd:complexContent>
          <xsd:extension base="dms:MultiChoice">
            <xsd:sequence>
              <xsd:element name="Value" maxOccurs="unbounded" minOccurs="0" nillable="true">
                <xsd:simpleType>
                  <xsd:restriction base="dms:Choice">
                    <xsd:enumeration value="Awards and Recognition"/>
                    <xsd:enumeration value="Campaigning"/>
                    <xsd:enumeration value="Communications"/>
                    <xsd:enumeration value="Intellectual property (brand and trade mark)"/>
                    <xsd:enumeration value="Policy"/>
                    <xsd:enumeration value="Relevant training/guidance material"/>
                    <xsd:enumeration value="Research"/>
                    <xsd:enumeration value="Resources (templates, case studies, photographs)"/>
                    <xsd:enumeration value="Website"/>
                  </xsd:restriction>
                </xsd:simpleType>
              </xsd:element>
            </xsd:sequence>
          </xsd:extension>
        </xsd:complexContent>
      </xsd:complexType>
    </xsd:element>
    <xsd:element name="Sub_x002d_work_x0020_area" ma:index="3" nillable="true" ma:displayName="Sub-work area" ma:format="Dropdown" ma:internalName="Sub_x002d_work_x0020_area" ma:readOnly="false">
      <xsd:simpleType>
        <xsd:restriction base="dms:Choice">
          <xsd:enumeration value="Letters to Press - Law Centres"/>
          <xsd:enumeration value="Letters to Press - LCN"/>
          <xsd:enumeration value="Media Coverage"/>
          <xsd:enumeration value="Media Crisis Planning"/>
          <xsd:enumeration value="Media Requests"/>
          <xsd:enumeration value="Press Release - LCN"/>
          <xsd:enumeration value="Press Release - Law Centres"/>
          <xsd:enumeration value="Press Release - Media"/>
          <xsd:enumeration value="Trade Press"/>
        </xsd:restriction>
      </xsd:simpleType>
    </xsd:element>
    <xsd:element name="Resource_x0020_Type" ma:index="4" nillable="true" ma:displayName="What is this work / case study / photo of /about?" ma:description="Categorise the resource" ma:internalName="Resource_x0020_Type" ma:readOnly="false">
      <xsd:complexType>
        <xsd:complexContent>
          <xsd:extension base="dms:MultiChoice">
            <xsd:sequence>
              <xsd:element name="Value" maxOccurs="unbounded" minOccurs="0" nillable="true">
                <xsd:simpleType>
                  <xsd:restriction base="dms:Choice">
                    <xsd:enumeration value="Funder"/>
                    <xsd:enumeration value="Government"/>
                    <xsd:enumeration value="Law Centres Network"/>
                    <xsd:enumeration value="Law Centre"/>
                    <xsd:enumeration value="Law Centre - Client"/>
                    <xsd:enumeration value="Law Centre - Staff / Vol"/>
                    <xsd:enumeration value="Law Firm / Staff"/>
                    <xsd:enumeration value="Policy"/>
                    <xsd:enumeration value="Project Partner"/>
                    <xsd:enumeration value="Strategic Stakeholder"/>
                  </xsd:restriction>
                </xsd:simpleType>
              </xsd:element>
            </xsd:sequence>
          </xsd:extension>
        </xsd:complexContent>
      </xsd:complexType>
    </xsd:element>
    <xsd:element name="Project" ma:index="5" nillable="true" ma:displayName="Project" ma:description="Details of which project the piece of work relates to" ma:internalName="Project" ma:readOnly="false">
      <xsd:simpleType>
        <xsd:restriction base="dms:Text">
          <xsd:maxLength value="255"/>
        </xsd:restriction>
      </xsd:simpleType>
    </xsd:element>
    <xsd:element name="Document_x0020_Purpose_x0020__x002f__x0020_Type" ma:index="6" nillable="true" ma:displayName="Document Purpose" ma:format="Dropdown" ma:internalName="Document_x0020_Purpose_x0020__x002f__x0020_Type" ma:readOnly="false">
      <xsd:simpleType>
        <xsd:restriction base="dms:Choice">
          <xsd:enumeration value="Acknowledgement"/>
          <xsd:enumeration value="Briefing"/>
          <xsd:enumeration value="Case study"/>
          <xsd:enumeration value="Contract"/>
          <xsd:enumeration value="Guidance"/>
          <xsd:enumeration value="Info sheet"/>
          <xsd:enumeration value="LOGOs"/>
          <xsd:enumeration value="Memo"/>
          <xsd:enumeration value="Minutes"/>
          <xsd:enumeration value="Photograph"/>
          <xsd:enumeration value="Publication"/>
          <xsd:enumeration value="Report"/>
        </xsd:restriction>
      </xsd:simpleType>
    </xsd:element>
    <xsd:element name="Audience" ma:index="7" nillable="true" ma:displayName="Audience" ma:description="Who should view this document?" ma:internalName="Audience" ma:readOnly="false">
      <xsd:complexType>
        <xsd:complexContent>
          <xsd:extension base="dms:MultiChoice">
            <xsd:sequence>
              <xsd:element name="Value" maxOccurs="unbounded" minOccurs="0" nillable="true">
                <xsd:simpleType>
                  <xsd:restriction base="dms:Choice">
                    <xsd:enumeration value="CONFIDENTIAL"/>
                    <xsd:enumeration value="Executive Committee"/>
                    <xsd:enumeration value="Funder"/>
                    <xsd:enumeration value="Government"/>
                    <xsd:enumeration value="LCN only"/>
                    <xsd:enumeration value="LCN and Law Centres"/>
                    <xsd:enumeration value="Public"/>
                  </xsd:restriction>
                </xsd:simpleType>
              </xsd:element>
            </xsd:sequence>
          </xsd:extension>
        </xsd:complexContent>
      </xsd:complexType>
    </xsd:element>
    <xsd:element name="Year_x0020_Relation" ma:index="8" nillable="true" ma:displayName="Year Relation" ma:description="Calendar year the document relates to" ma:internalName="Year_x0020_Relation" ma:readOnly="false">
      <xsd:complexType>
        <xsd:complexContent>
          <xsd:extension base="dms:MultiChoice">
            <xsd:sequence>
              <xsd:element name="Value" maxOccurs="unbounded" minOccurs="0" nillable="true">
                <xsd:simpleType>
                  <xsd:restriction base="dms:Choice">
                    <xsd:enumeration value="N/A"/>
                    <xsd:enumeration value="2013"/>
                    <xsd:enumeration value="2014"/>
                    <xsd:enumeration value="2015"/>
                    <xsd:enumeration value="2016"/>
                    <xsd:enumeration value="2017"/>
                    <xsd:enumeration value="2018"/>
                    <xsd:enumeration value="2019"/>
                    <xsd:enumeration value="2020"/>
                    <xsd:enumeration value="2021"/>
                    <xsd:enumeration value="2022"/>
                  </xsd:restriction>
                </xsd:simpleType>
              </xsd:element>
            </xsd:sequence>
          </xsd:extension>
        </xsd:complexContent>
      </xsd:complexType>
    </xsd:element>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Brief 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06FF70-D749-45CE-A30A-6E5299BD3C24}">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7cd9f1c3-8103-4e19-a08e-78ad3564ddd0"/>
    <ds:schemaRef ds:uri="http://www.w3.org/XML/1998/namespace"/>
  </ds:schemaRefs>
</ds:datastoreItem>
</file>

<file path=customXml/itemProps2.xml><?xml version="1.0" encoding="utf-8"?>
<ds:datastoreItem xmlns:ds="http://schemas.openxmlformats.org/officeDocument/2006/customXml" ds:itemID="{9BFC7512-D676-4172-9260-8CCF06BE8186}">
  <ds:schemaRefs>
    <ds:schemaRef ds:uri="http://schemas.microsoft.com/sharepoint/v3/contenttype/forms"/>
  </ds:schemaRefs>
</ds:datastoreItem>
</file>

<file path=customXml/itemProps3.xml><?xml version="1.0" encoding="utf-8"?>
<ds:datastoreItem xmlns:ds="http://schemas.openxmlformats.org/officeDocument/2006/customXml" ds:itemID="{10468B76-9DA8-4980-8C9A-23EBB9E493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d9f1c3-8103-4e19-a08e-78ad3564dd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SBHG PowerPoint.pot</Template>
  <TotalTime>498</TotalTime>
  <Words>1143</Words>
  <Application>Microsoft Office PowerPoint</Application>
  <PresentationFormat>On-screen Show (4:3)</PresentationFormat>
  <Paragraphs>201</Paragraphs>
  <Slides>13</Slides>
  <Notes>10</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LCN PowerPoint</vt:lpstr>
      <vt:lpstr>Picture layout</vt:lpstr>
      <vt:lpstr>Sharing lessons from project development</vt:lpstr>
      <vt:lpstr>Legal Advocacy Support Project  (LASP)</vt:lpstr>
      <vt:lpstr>The First-tier Tribunal  (Social Security and Child Support Appeals)</vt:lpstr>
      <vt:lpstr>What LASP does</vt:lpstr>
      <vt:lpstr>How LASP does it</vt:lpstr>
      <vt:lpstr>Developing the project over the last 6 years</vt:lpstr>
      <vt:lpstr>The LASP review</vt:lpstr>
      <vt:lpstr>Old Volunteer roles</vt:lpstr>
      <vt:lpstr>Tools</vt:lpstr>
      <vt:lpstr>the flowchart</vt:lpstr>
      <vt:lpstr>the shelf</vt:lpstr>
      <vt:lpstr>Managing the volunteer relationship - practical advice</vt:lpstr>
      <vt:lpstr>Evidencing the value of a project</vt:lpstr>
    </vt:vector>
  </TitlesOfParts>
  <Company>Operandi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 Multi PPT Template</dc:title>
  <dc:creator>Operandi Limited</dc:creator>
  <cp:lastModifiedBy>clare</cp:lastModifiedBy>
  <cp:revision>52</cp:revision>
  <dcterms:created xsi:type="dcterms:W3CDTF">2011-06-24T10:11:32Z</dcterms:created>
  <dcterms:modified xsi:type="dcterms:W3CDTF">2019-11-29T10:19:57Z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0x010100745273446B79834981C23AA1B536C827</vt:lpwstr>
  </property>
  <property fmtid="{D5CDD505-2E9C-101B-9397-08002B2CF9AE}" pid="3" name="Order">
    <vt:r8>100</vt:r8>
  </property>
</Properties>
</file>