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07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AE481-F5BB-7B49-BAAF-4B09C0944709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50F3-567C-594F-8BF0-762CE0F9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D50F3-567C-594F-8BF0-762CE0F958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4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D50F3-567C-594F-8BF0-762CE0F958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D50F3-567C-594F-8BF0-762CE0F958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9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D50F3-567C-594F-8BF0-762CE0F958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D50F3-567C-594F-8BF0-762CE0F95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1432-34AD-3D40-B3F5-3A651F9F8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C1BEC-3E0A-F243-921B-9CBEF856E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CA55E-9C2C-064C-9B06-5B73B609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6CA6-A898-9E44-B545-C9ADC069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A3FA-B6C8-4341-AA2C-AAD053D7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27A1-6234-0C4F-BBEE-D8EDC384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67D5-C1C1-1D44-ABBC-CB4D2A8E2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373-2E51-CE4F-9AEE-90FB3AE3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04D2B-0C58-C34E-8F90-4C66068E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2739-83D9-914F-97CD-91FF201D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E567A-EB9A-8D4D-BAF7-0DB218C69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00C21-DF64-D34C-AB9F-4BAD42F4F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B65AA-EAC0-C847-88D1-C822F7E5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67C3A-7472-BC49-B598-7BF84677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9174-F045-7244-B8AF-AE90C3D6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E42B-16F5-214C-AEEA-B39077CE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491A1-D8F0-C84A-B2FF-2B9D7C4A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2AC7-F210-904F-BC80-92AB8453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32A7C-7BCE-2240-A30A-BB0C430D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EBDD-0119-0540-9607-46BB2C23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A1DD-4F97-6644-B197-3D162666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286F0-79C0-B64F-BD7C-E1A3BED11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E304-8FA9-364D-A133-D7DBF034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BBC41-27CD-8D48-82D5-46DF2750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B467-58CE-6F49-AE20-1575624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239C-6BEF-0940-B1E8-FEFDFA5F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EB6D-10D0-DB43-A161-791A822BC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6434-75DF-324B-8FFD-23A05575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E71B7-2AA2-EF40-AA28-CA33DFC1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6624B-21D1-A745-B8E2-013E888C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17DC2-FD15-934F-9D6F-0296F594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7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5224-71B9-BE4A-9950-7D473918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0EE9-D14A-AB4E-A8BC-761268956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04BF1-F7FB-834C-8810-4BC01657A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3B6AE-F5D3-544D-AA4B-773E14487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3B762-7B29-6741-80E0-05685188A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99078-8A5A-2C45-AC94-3F32D7AF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6FB33-8ED6-D647-8488-69FB5B6F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DC9AD-BC9B-854F-A251-3C73A95A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A68C-EFB1-D348-890C-89A96C82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61B1C-8CFA-3C4D-9C39-B8954A76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68C56-F033-4D4F-951A-3B51A569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52185-E104-9D47-A4A1-A9731212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5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D263B-BFD2-F64D-88C7-96F35230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C1C76-64D0-3944-8070-C5DFE375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C187-BCB7-1E4F-B854-9DAD08D1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72D9-A634-2A41-83AA-91B61BE3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DB79-6466-5141-8390-EBA96DEC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1EB45-7352-4140-8ABD-367DC8467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C188F-3726-7046-B825-BF4A507C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3B4B2-ED0C-694D-938F-2DF2822B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C276A-EB34-4743-B5CA-30136B30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F776-DBAF-CA4A-8EFA-F8C27C1D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E3C69-9BEC-3942-BB7A-42379E68A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D5493-F048-CA41-8284-88245953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E1D97-8954-9943-9635-801ED283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8A393-5832-4242-BEEB-4EB242FD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D7079-59B7-3649-9AC3-0FA26B25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1E81A-E195-7C4E-8BFC-9DC6A91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AF9BD-D435-BB40-B247-265D42F30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DCB8-524B-2F41-A22C-210C7A1C1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E53D-1055-D24F-B183-41BE2859E853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0C521-C50B-FE4F-B9D2-142A5BB66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B5426-FA9D-B146-BEC6-B3229E33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5B76-C34F-4B46-8488-C1F81F4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455" r="14040" b="4364"/>
          <a:stretch/>
        </p:blipFill>
        <p:spPr>
          <a:xfrm>
            <a:off x="8053055" y="1430841"/>
            <a:ext cx="3615265" cy="4038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617" y="1905985"/>
            <a:ext cx="521809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3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case studies</a:t>
            </a:r>
          </a:p>
          <a:p>
            <a:endParaRPr lang="en-GB" sz="3600" b="1" dirty="0">
              <a:solidFill>
                <a:srgbClr val="003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003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003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rgbClr val="003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 Mooney</a:t>
            </a:r>
          </a:p>
          <a:p>
            <a:r>
              <a:rPr lang="en-GB" sz="3600" dirty="0">
                <a:solidFill>
                  <a:srgbClr val="003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Support Officer</a:t>
            </a:r>
          </a:p>
          <a:p>
            <a:r>
              <a:rPr lang="en-GB" sz="3600" dirty="0" err="1">
                <a:solidFill>
                  <a:srgbClr val="003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G.S.Mooney@hud.ac.uk</a:t>
            </a:r>
            <a:endParaRPr lang="en-GB" sz="3600" dirty="0">
              <a:solidFill>
                <a:srgbClr val="003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Gathering evidence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Inconsistent data gathering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Contacting former clients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Contacting former students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Asking for help with evidence</a:t>
            </a:r>
          </a:p>
        </p:txBody>
      </p:sp>
    </p:spTree>
    <p:extLst>
      <p:ext uri="{BB962C8B-B14F-4D97-AF65-F5344CB8AC3E}">
        <p14:creationId xmlns:p14="http://schemas.microsoft.com/office/powerpoint/2010/main" val="53836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about beneficiaries and stakeholders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Maintaining these relationships are key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about how you can gather evidence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statistics collection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 from clients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Feedback/testimonials from other stakeholders</a:t>
            </a:r>
          </a:p>
        </p:txBody>
      </p:sp>
    </p:spTree>
    <p:extLst>
      <p:ext uri="{BB962C8B-B14F-4D97-AF65-F5344CB8AC3E}">
        <p14:creationId xmlns:p14="http://schemas.microsoft.com/office/powerpoint/2010/main" val="147686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455" r="14040" b="4364"/>
          <a:stretch/>
        </p:blipFill>
        <p:spPr>
          <a:xfrm>
            <a:off x="8053055" y="1430841"/>
            <a:ext cx="3615265" cy="4038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617" y="1905985"/>
            <a:ext cx="521809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3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endParaRPr lang="en-GB" sz="3600" b="1" dirty="0">
              <a:solidFill>
                <a:srgbClr val="003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003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003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rgbClr val="003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 Mooney</a:t>
            </a:r>
          </a:p>
          <a:p>
            <a:r>
              <a:rPr lang="en-GB" sz="3600" dirty="0">
                <a:solidFill>
                  <a:srgbClr val="003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Support Officer</a:t>
            </a:r>
          </a:p>
          <a:p>
            <a:r>
              <a:rPr lang="en-GB" sz="3600" dirty="0" err="1">
                <a:solidFill>
                  <a:srgbClr val="003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G.S.Mooney@hud.ac.uk</a:t>
            </a:r>
            <a:endParaRPr lang="en-GB" sz="3600" dirty="0">
              <a:solidFill>
                <a:srgbClr val="003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to Huddersfield Legal Advice Clinic case study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to include in a case study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 for case studies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04172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Points to keep in mind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clear about the purpose of the case study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what are you trying to say?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clear about the audience for your case study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who are you saying it to?</a:t>
            </a:r>
          </a:p>
        </p:txBody>
      </p:sp>
    </p:spTree>
    <p:extLst>
      <p:ext uri="{BB962C8B-B14F-4D97-AF65-F5344CB8AC3E}">
        <p14:creationId xmlns:p14="http://schemas.microsoft.com/office/powerpoint/2010/main" val="370415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Background: Huddersfield LAC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Huddersfield Legal Advice Clinic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led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in central Huddersfield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Response to legal aid cuts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Issue-specific drop-ins from local solicitors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B13548E-86C4-D042-BD97-D1E9402AA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177" y="2755392"/>
            <a:ext cx="4358500" cy="32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3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Background: REF2021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Excellence Framework 2021 (REF2021)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impact of University research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case studies – 25% of overall submission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Legal Advice Clinic selected for inclusion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B96832-A4E0-5443-8BAA-C79BCFEA2A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795" y="2295183"/>
            <a:ext cx="284400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REF2021 impact case studies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Relevant sections: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Details of the underpinning research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Details of the impact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 to corroborate the impact</a:t>
            </a:r>
          </a:p>
        </p:txBody>
      </p:sp>
    </p:spTree>
    <p:extLst>
      <p:ext uri="{BB962C8B-B14F-4D97-AF65-F5344CB8AC3E}">
        <p14:creationId xmlns:p14="http://schemas.microsoft.com/office/powerpoint/2010/main" val="270592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Identifying impact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has felt the impact of the work?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involved in your work?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has an interest in your work? </a:t>
            </a:r>
          </a:p>
          <a:p>
            <a:pPr lvl="1"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clear – who are these individuals/groups and how have they been involved/affected?</a:t>
            </a:r>
          </a:p>
        </p:txBody>
      </p:sp>
    </p:spTree>
    <p:extLst>
      <p:ext uri="{BB962C8B-B14F-4D97-AF65-F5344CB8AC3E}">
        <p14:creationId xmlns:p14="http://schemas.microsoft.com/office/powerpoint/2010/main" val="22328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Evidence for case studies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case study: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Statistics from the Clinic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 from clients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Testimonials from specific clients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Testimonials from former student advisors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Testimonials from solicitors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Testimonial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LawWorks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6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003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841" y="191723"/>
            <a:ext cx="1603130" cy="5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6262235"/>
            <a:ext cx="2638360" cy="34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95" y="6329167"/>
            <a:ext cx="1265876" cy="3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34" y="6262235"/>
            <a:ext cx="1298543" cy="46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8D926-BC66-4069-A4C2-85D728BF7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04" y="5936602"/>
            <a:ext cx="1193634" cy="847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9DCDC9-1CB2-FD4D-AAFE-84F44FFD250B}"/>
              </a:ext>
            </a:extLst>
          </p:cNvPr>
          <p:cNvSpPr txBox="1">
            <a:spLocks/>
          </p:cNvSpPr>
          <p:nvPr/>
        </p:nvSpPr>
        <p:spPr>
          <a:xfrm>
            <a:off x="838200" y="643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Types of evidence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3677A-AC55-7040-87B5-6A76A5F33E32}"/>
              </a:ext>
            </a:extLst>
          </p:cNvPr>
          <p:cNvSpPr txBox="1">
            <a:spLocks/>
          </p:cNvSpPr>
          <p:nvPr/>
        </p:nvSpPr>
        <p:spPr>
          <a:xfrm>
            <a:off x="838200" y="2157984"/>
            <a:ext cx="10515600" cy="37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34F2E5A-8EB3-0F41-9F99-7F4C756B6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339531"/>
              </p:ext>
            </p:extLst>
          </p:nvPr>
        </p:nvGraphicFramePr>
        <p:xfrm>
          <a:off x="838200" y="2057277"/>
          <a:ext cx="10976478" cy="3774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8826">
                  <a:extLst>
                    <a:ext uri="{9D8B030D-6E8A-4147-A177-3AD203B41FA5}">
                      <a16:colId xmlns:a16="http://schemas.microsoft.com/office/drawing/2014/main" val="3969248782"/>
                    </a:ext>
                  </a:extLst>
                </a:gridCol>
                <a:gridCol w="3658826">
                  <a:extLst>
                    <a:ext uri="{9D8B030D-6E8A-4147-A177-3AD203B41FA5}">
                      <a16:colId xmlns:a16="http://schemas.microsoft.com/office/drawing/2014/main" val="1404952155"/>
                    </a:ext>
                  </a:extLst>
                </a:gridCol>
                <a:gridCol w="3658826">
                  <a:extLst>
                    <a:ext uri="{9D8B030D-6E8A-4147-A177-3AD203B41FA5}">
                      <a16:colId xmlns:a16="http://schemas.microsoft.com/office/drawing/2014/main" val="1209627907"/>
                    </a:ext>
                  </a:extLst>
                </a:gridCol>
              </a:tblGrid>
              <a:tr h="94372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Testimonials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 property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6369"/>
                  </a:ext>
                </a:extLst>
              </a:tr>
              <a:tr h="94372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718461"/>
                  </a:ext>
                </a:extLst>
              </a:tr>
              <a:tr h="94372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150903"/>
                  </a:ext>
                </a:extLst>
              </a:tr>
              <a:tr h="94372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52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92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</TotalTime>
  <Words>359</Words>
  <Application>Microsoft Macintosh PowerPoint</Application>
  <PresentationFormat>Widescreen</PresentationFormat>
  <Paragraphs>101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Mooney</dc:creator>
  <cp:lastModifiedBy>Gillian Mooney</cp:lastModifiedBy>
  <cp:revision>3</cp:revision>
  <dcterms:created xsi:type="dcterms:W3CDTF">2021-04-24T10:04:30Z</dcterms:created>
  <dcterms:modified xsi:type="dcterms:W3CDTF">2021-04-28T05:59:08Z</dcterms:modified>
</cp:coreProperties>
</file>