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4"/>
  </p:sldMasterIdLst>
  <p:sldIdLst>
    <p:sldId id="280" r:id="rId5"/>
    <p:sldId id="281" r:id="rId6"/>
    <p:sldId id="283" r:id="rId7"/>
    <p:sldId id="282" r:id="rId8"/>
    <p:sldId id="297" r:id="rId9"/>
    <p:sldId id="288" r:id="rId10"/>
    <p:sldId id="289" r:id="rId11"/>
    <p:sldId id="295" r:id="rId12"/>
    <p:sldId id="284" r:id="rId13"/>
    <p:sldId id="285" r:id="rId14"/>
    <p:sldId id="287" r:id="rId15"/>
    <p:sldId id="286" r:id="rId16"/>
    <p:sldId id="299" r:id="rId17"/>
    <p:sldId id="294" r:id="rId18"/>
    <p:sldId id="298" r:id="rId19"/>
    <p:sldId id="293" r:id="rId20"/>
    <p:sldId id="291" r:id="rId2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19" autoAdjust="0"/>
  </p:normalViewPr>
  <p:slideViewPr>
    <p:cSldViewPr snapToGrid="0">
      <p:cViewPr varScale="1">
        <p:scale>
          <a:sx n="63" d="100"/>
          <a:sy n="63" d="100"/>
        </p:scale>
        <p:origin x="96" y="22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microsoft.com/office/2016/11/relationships/changesInfo" Target="changesInfos/changesInfo1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James Sandbach" userId="34f71559f42f4e8e" providerId="LiveId" clId="{F16CAFCF-A2A5-47E3-9ED7-C41A686F4ACC}"/>
    <pc:docChg chg="undo redo custSel addSld delSld modSld sldOrd modShowInfo">
      <pc:chgData name="James Sandbach" userId="34f71559f42f4e8e" providerId="LiveId" clId="{F16CAFCF-A2A5-47E3-9ED7-C41A686F4ACC}" dt="2021-06-24T15:23:05.618" v="3902" actId="20577"/>
      <pc:docMkLst>
        <pc:docMk/>
      </pc:docMkLst>
      <pc:sldChg chg="modSp mod">
        <pc:chgData name="James Sandbach" userId="34f71559f42f4e8e" providerId="LiveId" clId="{F16CAFCF-A2A5-47E3-9ED7-C41A686F4ACC}" dt="2021-06-23T23:37:12.703" v="250" actId="122"/>
        <pc:sldMkLst>
          <pc:docMk/>
          <pc:sldMk cId="1583120128" sldId="280"/>
        </pc:sldMkLst>
        <pc:spChg chg="mod">
          <ac:chgData name="James Sandbach" userId="34f71559f42f4e8e" providerId="LiveId" clId="{F16CAFCF-A2A5-47E3-9ED7-C41A686F4ACC}" dt="2021-06-23T23:37:01.307" v="249" actId="122"/>
          <ac:spMkLst>
            <pc:docMk/>
            <pc:sldMk cId="1583120128" sldId="280"/>
            <ac:spMk id="2" creationId="{0D1F047C-C727-42A7-85C5-68C5AA1B1A93}"/>
          </ac:spMkLst>
        </pc:spChg>
        <pc:spChg chg="mod">
          <ac:chgData name="James Sandbach" userId="34f71559f42f4e8e" providerId="LiveId" clId="{F16CAFCF-A2A5-47E3-9ED7-C41A686F4ACC}" dt="2021-06-23T23:37:12.703" v="250" actId="122"/>
          <ac:spMkLst>
            <pc:docMk/>
            <pc:sldMk cId="1583120128" sldId="280"/>
            <ac:spMk id="3" creationId="{DB93FB3F-A8D4-46D3-A1C6-C79C64563729}"/>
          </ac:spMkLst>
        </pc:spChg>
      </pc:sldChg>
      <pc:sldChg chg="modSp mod">
        <pc:chgData name="James Sandbach" userId="34f71559f42f4e8e" providerId="LiveId" clId="{F16CAFCF-A2A5-47E3-9ED7-C41A686F4ACC}" dt="2021-06-23T23:42:31.077" v="253"/>
        <pc:sldMkLst>
          <pc:docMk/>
          <pc:sldMk cId="3265077456" sldId="281"/>
        </pc:sldMkLst>
        <pc:graphicFrameChg chg="mod">
          <ac:chgData name="James Sandbach" userId="34f71559f42f4e8e" providerId="LiveId" clId="{F16CAFCF-A2A5-47E3-9ED7-C41A686F4ACC}" dt="2021-06-23T23:42:31.077" v="253"/>
          <ac:graphicFrameMkLst>
            <pc:docMk/>
            <pc:sldMk cId="3265077456" sldId="281"/>
            <ac:graphicFrameMk id="12" creationId="{1E5659A2-FA7D-4C38-864B-37B42C27540F}"/>
          </ac:graphicFrameMkLst>
        </pc:graphicFrameChg>
      </pc:sldChg>
      <pc:sldChg chg="modSp mod">
        <pc:chgData name="James Sandbach" userId="34f71559f42f4e8e" providerId="LiveId" clId="{F16CAFCF-A2A5-47E3-9ED7-C41A686F4ACC}" dt="2021-06-24T13:54:23.698" v="3293" actId="20577"/>
        <pc:sldMkLst>
          <pc:docMk/>
          <pc:sldMk cId="3916021763" sldId="282"/>
        </pc:sldMkLst>
        <pc:spChg chg="mod">
          <ac:chgData name="James Sandbach" userId="34f71559f42f4e8e" providerId="LiveId" clId="{F16CAFCF-A2A5-47E3-9ED7-C41A686F4ACC}" dt="2021-06-24T05:11:34.429" v="288" actId="20577"/>
          <ac:spMkLst>
            <pc:docMk/>
            <pc:sldMk cId="3916021763" sldId="282"/>
            <ac:spMk id="4" creationId="{96175B57-45F5-4E43-B5F5-121B3DAC37A3}"/>
          </ac:spMkLst>
        </pc:spChg>
        <pc:spChg chg="mod">
          <ac:chgData name="James Sandbach" userId="34f71559f42f4e8e" providerId="LiveId" clId="{F16CAFCF-A2A5-47E3-9ED7-C41A686F4ACC}" dt="2021-06-24T13:54:23.698" v="3293" actId="20577"/>
          <ac:spMkLst>
            <pc:docMk/>
            <pc:sldMk cId="3916021763" sldId="282"/>
            <ac:spMk id="6" creationId="{31369302-37FD-4DDE-B7B7-D6C0496EB647}"/>
          </ac:spMkLst>
        </pc:spChg>
      </pc:sldChg>
      <pc:sldChg chg="modSp mod setBg">
        <pc:chgData name="James Sandbach" userId="34f71559f42f4e8e" providerId="LiveId" clId="{F16CAFCF-A2A5-47E3-9ED7-C41A686F4ACC}" dt="2021-06-23T23:43:28.833" v="257" actId="14100"/>
        <pc:sldMkLst>
          <pc:docMk/>
          <pc:sldMk cId="3827178321" sldId="283"/>
        </pc:sldMkLst>
        <pc:spChg chg="mod">
          <ac:chgData name="James Sandbach" userId="34f71559f42f4e8e" providerId="LiveId" clId="{F16CAFCF-A2A5-47E3-9ED7-C41A686F4ACC}" dt="2021-06-23T23:43:28.833" v="257" actId="14100"/>
          <ac:spMkLst>
            <pc:docMk/>
            <pc:sldMk cId="3827178321" sldId="283"/>
            <ac:spMk id="4" creationId="{96175B57-45F5-4E43-B5F5-121B3DAC37A3}"/>
          </ac:spMkLst>
        </pc:spChg>
        <pc:picChg chg="mod">
          <ac:chgData name="James Sandbach" userId="34f71559f42f4e8e" providerId="LiveId" clId="{F16CAFCF-A2A5-47E3-9ED7-C41A686F4ACC}" dt="2021-06-23T23:31:11.300" v="34" actId="1076"/>
          <ac:picMkLst>
            <pc:docMk/>
            <pc:sldMk cId="3827178321" sldId="283"/>
            <ac:picMk id="2064" creationId="{20212B11-EB98-4F33-B9CD-9EA468B551BB}"/>
          </ac:picMkLst>
        </pc:picChg>
      </pc:sldChg>
      <pc:sldChg chg="addSp delSp modSp mod">
        <pc:chgData name="James Sandbach" userId="34f71559f42f4e8e" providerId="LiveId" clId="{F16CAFCF-A2A5-47E3-9ED7-C41A686F4ACC}" dt="2021-06-24T14:53:52.336" v="3791" actId="1076"/>
        <pc:sldMkLst>
          <pc:docMk/>
          <pc:sldMk cId="2307092962" sldId="284"/>
        </pc:sldMkLst>
        <pc:spChg chg="mod">
          <ac:chgData name="James Sandbach" userId="34f71559f42f4e8e" providerId="LiveId" clId="{F16CAFCF-A2A5-47E3-9ED7-C41A686F4ACC}" dt="2021-06-24T14:53:33.623" v="3790" actId="20577"/>
          <ac:spMkLst>
            <pc:docMk/>
            <pc:sldMk cId="2307092962" sldId="284"/>
            <ac:spMk id="6" creationId="{31369302-37FD-4DDE-B7B7-D6C0496EB647}"/>
          </ac:spMkLst>
        </pc:spChg>
        <pc:picChg chg="add del mod">
          <ac:chgData name="James Sandbach" userId="34f71559f42f4e8e" providerId="LiveId" clId="{F16CAFCF-A2A5-47E3-9ED7-C41A686F4ACC}" dt="2021-06-24T13:39:40.828" v="3146" actId="478"/>
          <ac:picMkLst>
            <pc:docMk/>
            <pc:sldMk cId="2307092962" sldId="284"/>
            <ac:picMk id="3" creationId="{15CB9B2B-65CA-4064-8755-336EAC390E1B}"/>
          </ac:picMkLst>
        </pc:picChg>
        <pc:picChg chg="add del mod">
          <ac:chgData name="James Sandbach" userId="34f71559f42f4e8e" providerId="LiveId" clId="{F16CAFCF-A2A5-47E3-9ED7-C41A686F4ACC}" dt="2021-06-24T13:39:36.953" v="3145" actId="478"/>
          <ac:picMkLst>
            <pc:docMk/>
            <pc:sldMk cId="2307092962" sldId="284"/>
            <ac:picMk id="7" creationId="{83769956-EFF0-4386-A856-0EF835CA92F0}"/>
          </ac:picMkLst>
        </pc:picChg>
        <pc:picChg chg="add del mod modCrop">
          <ac:chgData name="James Sandbach" userId="34f71559f42f4e8e" providerId="LiveId" clId="{F16CAFCF-A2A5-47E3-9ED7-C41A686F4ACC}" dt="2021-06-24T14:51:52.356" v="3756" actId="478"/>
          <ac:picMkLst>
            <pc:docMk/>
            <pc:sldMk cId="2307092962" sldId="284"/>
            <ac:picMk id="9" creationId="{8AF4AA72-8ECD-438B-98F5-A33086F38F6F}"/>
          </ac:picMkLst>
        </pc:picChg>
        <pc:picChg chg="add mod">
          <ac:chgData name="James Sandbach" userId="34f71559f42f4e8e" providerId="LiveId" clId="{F16CAFCF-A2A5-47E3-9ED7-C41A686F4ACC}" dt="2021-06-24T14:53:52.336" v="3791" actId="1076"/>
          <ac:picMkLst>
            <pc:docMk/>
            <pc:sldMk cId="2307092962" sldId="284"/>
            <ac:picMk id="11" creationId="{26B73D43-31F3-4441-A561-751DB2A0E222}"/>
          </ac:picMkLst>
        </pc:picChg>
        <pc:picChg chg="add mod">
          <ac:chgData name="James Sandbach" userId="34f71559f42f4e8e" providerId="LiveId" clId="{F16CAFCF-A2A5-47E3-9ED7-C41A686F4ACC}" dt="2021-06-24T14:52:16.938" v="3761" actId="1076"/>
          <ac:picMkLst>
            <pc:docMk/>
            <pc:sldMk cId="2307092962" sldId="284"/>
            <ac:picMk id="9218" creationId="{0FD41919-AE06-44F0-92E9-1074F1E8E8F2}"/>
          </ac:picMkLst>
        </pc:picChg>
      </pc:sldChg>
      <pc:sldChg chg="modSp mod">
        <pc:chgData name="James Sandbach" userId="34f71559f42f4e8e" providerId="LiveId" clId="{F16CAFCF-A2A5-47E3-9ED7-C41A686F4ACC}" dt="2021-06-23T23:42:36.184" v="255" actId="179"/>
        <pc:sldMkLst>
          <pc:docMk/>
          <pc:sldMk cId="299364412" sldId="285"/>
        </pc:sldMkLst>
        <pc:spChg chg="mod">
          <ac:chgData name="James Sandbach" userId="34f71559f42f4e8e" providerId="LiveId" clId="{F16CAFCF-A2A5-47E3-9ED7-C41A686F4ACC}" dt="2021-06-23T23:42:36.184" v="255" actId="179"/>
          <ac:spMkLst>
            <pc:docMk/>
            <pc:sldMk cId="299364412" sldId="285"/>
            <ac:spMk id="6" creationId="{31369302-37FD-4DDE-B7B7-D6C0496EB647}"/>
          </ac:spMkLst>
        </pc:spChg>
      </pc:sldChg>
      <pc:sldChg chg="modSp">
        <pc:chgData name="James Sandbach" userId="34f71559f42f4e8e" providerId="LiveId" clId="{F16CAFCF-A2A5-47E3-9ED7-C41A686F4ACC}" dt="2021-06-24T05:34:21.122" v="367" actId="1076"/>
        <pc:sldMkLst>
          <pc:docMk/>
          <pc:sldMk cId="1552672904" sldId="286"/>
        </pc:sldMkLst>
        <pc:picChg chg="mod">
          <ac:chgData name="James Sandbach" userId="34f71559f42f4e8e" providerId="LiveId" clId="{F16CAFCF-A2A5-47E3-9ED7-C41A686F4ACC}" dt="2021-06-24T05:34:21.122" v="367" actId="1076"/>
          <ac:picMkLst>
            <pc:docMk/>
            <pc:sldMk cId="1552672904" sldId="286"/>
            <ac:picMk id="4100" creationId="{8D2EF0A1-FC50-4899-887B-5FEC4A82A51E}"/>
          </ac:picMkLst>
        </pc:picChg>
      </pc:sldChg>
      <pc:sldChg chg="modSp mod">
        <pc:chgData name="James Sandbach" userId="34f71559f42f4e8e" providerId="LiveId" clId="{F16CAFCF-A2A5-47E3-9ED7-C41A686F4ACC}" dt="2021-06-24T14:50:37.176" v="3751" actId="20577"/>
        <pc:sldMkLst>
          <pc:docMk/>
          <pc:sldMk cId="4208932130" sldId="287"/>
        </pc:sldMkLst>
        <pc:spChg chg="mod">
          <ac:chgData name="James Sandbach" userId="34f71559f42f4e8e" providerId="LiveId" clId="{F16CAFCF-A2A5-47E3-9ED7-C41A686F4ACC}" dt="2021-06-24T14:50:37.176" v="3751" actId="20577"/>
          <ac:spMkLst>
            <pc:docMk/>
            <pc:sldMk cId="4208932130" sldId="287"/>
            <ac:spMk id="6" creationId="{31369302-37FD-4DDE-B7B7-D6C0496EB647}"/>
          </ac:spMkLst>
        </pc:spChg>
      </pc:sldChg>
      <pc:sldChg chg="addSp modSp add mod">
        <pc:chgData name="James Sandbach" userId="34f71559f42f4e8e" providerId="LiveId" clId="{F16CAFCF-A2A5-47E3-9ED7-C41A686F4ACC}" dt="2021-06-24T05:32:41.092" v="366" actId="1076"/>
        <pc:sldMkLst>
          <pc:docMk/>
          <pc:sldMk cId="1831049380" sldId="288"/>
        </pc:sldMkLst>
        <pc:spChg chg="mod">
          <ac:chgData name="James Sandbach" userId="34f71559f42f4e8e" providerId="LiveId" clId="{F16CAFCF-A2A5-47E3-9ED7-C41A686F4ACC}" dt="2021-06-24T05:28:44.724" v="353" actId="20577"/>
          <ac:spMkLst>
            <pc:docMk/>
            <pc:sldMk cId="1831049380" sldId="288"/>
            <ac:spMk id="4" creationId="{96175B57-45F5-4E43-B5F5-121B3DAC37A3}"/>
          </ac:spMkLst>
        </pc:spChg>
        <pc:spChg chg="mod">
          <ac:chgData name="James Sandbach" userId="34f71559f42f4e8e" providerId="LiveId" clId="{F16CAFCF-A2A5-47E3-9ED7-C41A686F4ACC}" dt="2021-06-24T05:28:58.165" v="356" actId="6549"/>
          <ac:spMkLst>
            <pc:docMk/>
            <pc:sldMk cId="1831049380" sldId="288"/>
            <ac:spMk id="6" creationId="{31369302-37FD-4DDE-B7B7-D6C0496EB647}"/>
          </ac:spMkLst>
        </pc:spChg>
        <pc:picChg chg="add mod">
          <ac:chgData name="James Sandbach" userId="34f71559f42f4e8e" providerId="LiveId" clId="{F16CAFCF-A2A5-47E3-9ED7-C41A686F4ACC}" dt="2021-06-24T05:29:06.380" v="359" actId="14100"/>
          <ac:picMkLst>
            <pc:docMk/>
            <pc:sldMk cId="1831049380" sldId="288"/>
            <ac:picMk id="3" creationId="{32C83E20-9854-442D-94CC-B725301649C1}"/>
          </ac:picMkLst>
        </pc:picChg>
        <pc:picChg chg="add mod">
          <ac:chgData name="James Sandbach" userId="34f71559f42f4e8e" providerId="LiveId" clId="{F16CAFCF-A2A5-47E3-9ED7-C41A686F4ACC}" dt="2021-06-24T05:32:41.092" v="366" actId="1076"/>
          <ac:picMkLst>
            <pc:docMk/>
            <pc:sldMk cId="1831049380" sldId="288"/>
            <ac:picMk id="5122" creationId="{2C89761E-38B1-49E2-8487-C76B2E4548DD}"/>
          </ac:picMkLst>
        </pc:picChg>
      </pc:sldChg>
      <pc:sldChg chg="addSp delSp modSp add mod">
        <pc:chgData name="James Sandbach" userId="34f71559f42f4e8e" providerId="LiveId" clId="{F16CAFCF-A2A5-47E3-9ED7-C41A686F4ACC}" dt="2021-06-24T07:05:41.657" v="834" actId="14100"/>
        <pc:sldMkLst>
          <pc:docMk/>
          <pc:sldMk cId="1431354975" sldId="289"/>
        </pc:sldMkLst>
        <pc:spChg chg="mod">
          <ac:chgData name="James Sandbach" userId="34f71559f42f4e8e" providerId="LiveId" clId="{F16CAFCF-A2A5-47E3-9ED7-C41A686F4ACC}" dt="2021-06-24T05:45:12.172" v="395" actId="20577"/>
          <ac:spMkLst>
            <pc:docMk/>
            <pc:sldMk cId="1431354975" sldId="289"/>
            <ac:spMk id="4" creationId="{96175B57-45F5-4E43-B5F5-121B3DAC37A3}"/>
          </ac:spMkLst>
        </pc:spChg>
        <pc:spChg chg="mod">
          <ac:chgData name="James Sandbach" userId="34f71559f42f4e8e" providerId="LiveId" clId="{F16CAFCF-A2A5-47E3-9ED7-C41A686F4ACC}" dt="2021-06-24T07:05:41.657" v="834" actId="14100"/>
          <ac:spMkLst>
            <pc:docMk/>
            <pc:sldMk cId="1431354975" sldId="289"/>
            <ac:spMk id="6" creationId="{31369302-37FD-4DDE-B7B7-D6C0496EB647}"/>
          </ac:spMkLst>
        </pc:spChg>
        <pc:spChg chg="add mod">
          <ac:chgData name="James Sandbach" userId="34f71559f42f4e8e" providerId="LiveId" clId="{F16CAFCF-A2A5-47E3-9ED7-C41A686F4ACC}" dt="2021-06-24T06:47:48.648" v="804" actId="20577"/>
          <ac:spMkLst>
            <pc:docMk/>
            <pc:sldMk cId="1431354975" sldId="289"/>
            <ac:spMk id="32" creationId="{3BD9D5F8-7254-4150-8213-2D1DC79DDA56}"/>
          </ac:spMkLst>
        </pc:spChg>
        <pc:picChg chg="del">
          <ac:chgData name="James Sandbach" userId="34f71559f42f4e8e" providerId="LiveId" clId="{F16CAFCF-A2A5-47E3-9ED7-C41A686F4ACC}" dt="2021-06-24T06:31:15.915" v="741" actId="478"/>
          <ac:picMkLst>
            <pc:docMk/>
            <pc:sldMk cId="1431354975" sldId="289"/>
            <ac:picMk id="3" creationId="{32C83E20-9854-442D-94CC-B725301649C1}"/>
          </ac:picMkLst>
        </pc:picChg>
        <pc:picChg chg="add mod">
          <ac:chgData name="James Sandbach" userId="34f71559f42f4e8e" providerId="LiveId" clId="{F16CAFCF-A2A5-47E3-9ED7-C41A686F4ACC}" dt="2021-06-24T06:39:35.143" v="782" actId="1076"/>
          <ac:picMkLst>
            <pc:docMk/>
            <pc:sldMk cId="1431354975" sldId="289"/>
            <ac:picMk id="22" creationId="{ABE1871C-9C08-4AB3-90AD-A702C6ACD23F}"/>
          </ac:picMkLst>
        </pc:picChg>
        <pc:picChg chg="del">
          <ac:chgData name="James Sandbach" userId="34f71559f42f4e8e" providerId="LiveId" clId="{F16CAFCF-A2A5-47E3-9ED7-C41A686F4ACC}" dt="2021-06-24T06:31:18.069" v="742" actId="478"/>
          <ac:picMkLst>
            <pc:docMk/>
            <pc:sldMk cId="1431354975" sldId="289"/>
            <ac:picMk id="5122" creationId="{2C89761E-38B1-49E2-8487-C76B2E4548DD}"/>
          </ac:picMkLst>
        </pc:picChg>
        <pc:picChg chg="add mod">
          <ac:chgData name="James Sandbach" userId="34f71559f42f4e8e" providerId="LiveId" clId="{F16CAFCF-A2A5-47E3-9ED7-C41A686F4ACC}" dt="2021-06-24T06:51:14.255" v="811" actId="14100"/>
          <ac:picMkLst>
            <pc:docMk/>
            <pc:sldMk cId="1431354975" sldId="289"/>
            <ac:picMk id="8194" creationId="{80A254C5-CA7E-46B1-A28F-2AF12F1BA35C}"/>
          </ac:picMkLst>
        </pc:picChg>
        <pc:picChg chg="add mod">
          <ac:chgData name="James Sandbach" userId="34f71559f42f4e8e" providerId="LiveId" clId="{F16CAFCF-A2A5-47E3-9ED7-C41A686F4ACC}" dt="2021-06-24T06:38:09.329" v="772" actId="1076"/>
          <ac:picMkLst>
            <pc:docMk/>
            <pc:sldMk cId="1431354975" sldId="289"/>
            <ac:picMk id="8196" creationId="{3A3D141A-6961-436A-8D6E-1682CD973341}"/>
          </ac:picMkLst>
        </pc:picChg>
        <pc:picChg chg="add del mod">
          <ac:chgData name="James Sandbach" userId="34f71559f42f4e8e" providerId="LiveId" clId="{F16CAFCF-A2A5-47E3-9ED7-C41A686F4ACC}" dt="2021-06-24T06:39:22.139" v="777" actId="21"/>
          <ac:picMkLst>
            <pc:docMk/>
            <pc:sldMk cId="1431354975" sldId="289"/>
            <ac:picMk id="8198" creationId="{66F500CE-1479-43EA-BC73-82CFA46CFD75}"/>
          </ac:picMkLst>
        </pc:picChg>
        <pc:picChg chg="add del mod">
          <ac:chgData name="James Sandbach" userId="34f71559f42f4e8e" providerId="LiveId" clId="{F16CAFCF-A2A5-47E3-9ED7-C41A686F4ACC}" dt="2021-06-24T06:42:30.404" v="799" actId="478"/>
          <ac:picMkLst>
            <pc:docMk/>
            <pc:sldMk cId="1431354975" sldId="289"/>
            <ac:picMk id="8200" creationId="{4DA754B2-1896-4870-9568-C2D91B4B9DD2}"/>
          </ac:picMkLst>
        </pc:picChg>
        <pc:picChg chg="add mod">
          <ac:chgData name="James Sandbach" userId="34f71559f42f4e8e" providerId="LiveId" clId="{F16CAFCF-A2A5-47E3-9ED7-C41A686F4ACC}" dt="2021-06-24T06:41:45.389" v="790" actId="1076"/>
          <ac:picMkLst>
            <pc:docMk/>
            <pc:sldMk cId="1431354975" sldId="289"/>
            <ac:picMk id="8202" creationId="{19469E20-BDB2-4439-BB9B-53359D5DA3C5}"/>
          </ac:picMkLst>
        </pc:picChg>
        <pc:picChg chg="add del mod">
          <ac:chgData name="James Sandbach" userId="34f71559f42f4e8e" providerId="LiveId" clId="{F16CAFCF-A2A5-47E3-9ED7-C41A686F4ACC}" dt="2021-06-24T06:52:14.964" v="815" actId="478"/>
          <ac:picMkLst>
            <pc:docMk/>
            <pc:sldMk cId="1431354975" sldId="289"/>
            <ac:picMk id="8204" creationId="{076B2231-16A8-4CC6-818E-6B96BB35BDAA}"/>
          </ac:picMkLst>
        </pc:picChg>
        <pc:picChg chg="add mod">
          <ac:chgData name="James Sandbach" userId="34f71559f42f4e8e" providerId="LiveId" clId="{F16CAFCF-A2A5-47E3-9ED7-C41A686F4ACC}" dt="2021-06-24T06:55:58.239" v="826" actId="1076"/>
          <ac:picMkLst>
            <pc:docMk/>
            <pc:sldMk cId="1431354975" sldId="289"/>
            <ac:picMk id="8206" creationId="{6A14E471-9481-473F-A3AF-F0C9CF17B379}"/>
          </ac:picMkLst>
        </pc:picChg>
        <pc:picChg chg="add mod">
          <ac:chgData name="James Sandbach" userId="34f71559f42f4e8e" providerId="LiveId" clId="{F16CAFCF-A2A5-47E3-9ED7-C41A686F4ACC}" dt="2021-06-24T06:55:54.356" v="825" actId="1076"/>
          <ac:picMkLst>
            <pc:docMk/>
            <pc:sldMk cId="1431354975" sldId="289"/>
            <ac:picMk id="8208" creationId="{B0B7F5DC-6485-4354-AD4F-3DA728CD4E18}"/>
          </ac:picMkLst>
        </pc:picChg>
        <pc:picChg chg="add mod">
          <ac:chgData name="James Sandbach" userId="34f71559f42f4e8e" providerId="LiveId" clId="{F16CAFCF-A2A5-47E3-9ED7-C41A686F4ACC}" dt="2021-06-24T07:01:06.692" v="829" actId="1076"/>
          <ac:picMkLst>
            <pc:docMk/>
            <pc:sldMk cId="1431354975" sldId="289"/>
            <ac:picMk id="8210" creationId="{E0CF864F-1152-4DB2-970F-CB9019EF61EB}"/>
          </ac:picMkLst>
        </pc:picChg>
        <pc:picChg chg="add mod">
          <ac:chgData name="James Sandbach" userId="34f71559f42f4e8e" providerId="LiveId" clId="{F16CAFCF-A2A5-47E3-9ED7-C41A686F4ACC}" dt="2021-06-24T07:05:27.514" v="833" actId="1076"/>
          <ac:picMkLst>
            <pc:docMk/>
            <pc:sldMk cId="1431354975" sldId="289"/>
            <ac:picMk id="8212" creationId="{7ABAC198-E8D7-43F0-87E0-11E012B15AB6}"/>
          </ac:picMkLst>
        </pc:picChg>
        <pc:cxnChg chg="add mod ord">
          <ac:chgData name="James Sandbach" userId="34f71559f42f4e8e" providerId="LiveId" clId="{F16CAFCF-A2A5-47E3-9ED7-C41A686F4ACC}" dt="2021-06-24T06:42:18.769" v="798" actId="166"/>
          <ac:cxnSpMkLst>
            <pc:docMk/>
            <pc:sldMk cId="1431354975" sldId="289"/>
            <ac:cxnSpMk id="5" creationId="{5D51FB7D-6F74-4C15-B370-131F9391A22B}"/>
          </ac:cxnSpMkLst>
        </pc:cxnChg>
        <pc:cxnChg chg="add del mod">
          <ac:chgData name="James Sandbach" userId="34f71559f42f4e8e" providerId="LiveId" clId="{F16CAFCF-A2A5-47E3-9ED7-C41A686F4ACC}" dt="2021-06-24T06:39:22.139" v="777" actId="21"/>
          <ac:cxnSpMkLst>
            <pc:docMk/>
            <pc:sldMk cId="1431354975" sldId="289"/>
            <ac:cxnSpMk id="12" creationId="{E0637E8E-AD9F-488E-BD42-6F31E1C8F9CB}"/>
          </ac:cxnSpMkLst>
        </pc:cxnChg>
        <pc:cxnChg chg="add mod ord">
          <ac:chgData name="James Sandbach" userId="34f71559f42f4e8e" providerId="LiveId" clId="{F16CAFCF-A2A5-47E3-9ED7-C41A686F4ACC}" dt="2021-06-24T06:42:13.573" v="797" actId="166"/>
          <ac:cxnSpMkLst>
            <pc:docMk/>
            <pc:sldMk cId="1431354975" sldId="289"/>
            <ac:cxnSpMk id="21" creationId="{A241D20D-D830-4AC4-8CDB-69BB375BEAAF}"/>
          </ac:cxnSpMkLst>
        </pc:cxnChg>
      </pc:sldChg>
      <pc:sldChg chg="addSp delSp modSp add del mod">
        <pc:chgData name="James Sandbach" userId="34f71559f42f4e8e" providerId="LiveId" clId="{F16CAFCF-A2A5-47E3-9ED7-C41A686F4ACC}" dt="2021-06-24T06:26:48.587" v="627" actId="47"/>
        <pc:sldMkLst>
          <pc:docMk/>
          <pc:sldMk cId="344680142" sldId="290"/>
        </pc:sldMkLst>
        <pc:spChg chg="mod">
          <ac:chgData name="James Sandbach" userId="34f71559f42f4e8e" providerId="LiveId" clId="{F16CAFCF-A2A5-47E3-9ED7-C41A686F4ACC}" dt="2021-06-24T05:51:39.891" v="469" actId="20577"/>
          <ac:spMkLst>
            <pc:docMk/>
            <pc:sldMk cId="344680142" sldId="290"/>
            <ac:spMk id="4" creationId="{96175B57-45F5-4E43-B5F5-121B3DAC37A3}"/>
          </ac:spMkLst>
        </pc:spChg>
        <pc:spChg chg="mod">
          <ac:chgData name="James Sandbach" userId="34f71559f42f4e8e" providerId="LiveId" clId="{F16CAFCF-A2A5-47E3-9ED7-C41A686F4ACC}" dt="2021-06-24T05:51:15.994" v="413" actId="14100"/>
          <ac:spMkLst>
            <pc:docMk/>
            <pc:sldMk cId="344680142" sldId="290"/>
            <ac:spMk id="6" creationId="{31369302-37FD-4DDE-B7B7-D6C0496EB647}"/>
          </ac:spMkLst>
        </pc:spChg>
        <pc:picChg chg="del">
          <ac:chgData name="James Sandbach" userId="34f71559f42f4e8e" providerId="LiveId" clId="{F16CAFCF-A2A5-47E3-9ED7-C41A686F4ACC}" dt="2021-06-24T05:50:15.082" v="401" actId="478"/>
          <ac:picMkLst>
            <pc:docMk/>
            <pc:sldMk cId="344680142" sldId="290"/>
            <ac:picMk id="4100" creationId="{8D2EF0A1-FC50-4899-887B-5FEC4A82A51E}"/>
          </ac:picMkLst>
        </pc:picChg>
        <pc:picChg chg="add del mod">
          <ac:chgData name="James Sandbach" userId="34f71559f42f4e8e" providerId="LiveId" clId="{F16CAFCF-A2A5-47E3-9ED7-C41A686F4ACC}" dt="2021-06-24T05:57:33.593" v="470" actId="478"/>
          <ac:picMkLst>
            <pc:docMk/>
            <pc:sldMk cId="344680142" sldId="290"/>
            <ac:picMk id="6146" creationId="{61253AA5-782A-4902-B1D1-A11EAF366D9E}"/>
          </ac:picMkLst>
        </pc:picChg>
      </pc:sldChg>
      <pc:sldChg chg="addSp delSp modSp add mod">
        <pc:chgData name="James Sandbach" userId="34f71559f42f4e8e" providerId="LiveId" clId="{F16CAFCF-A2A5-47E3-9ED7-C41A686F4ACC}" dt="2021-06-24T15:23:05.618" v="3902" actId="20577"/>
        <pc:sldMkLst>
          <pc:docMk/>
          <pc:sldMk cId="3154994045" sldId="291"/>
        </pc:sldMkLst>
        <pc:spChg chg="add del mod">
          <ac:chgData name="James Sandbach" userId="34f71559f42f4e8e" providerId="LiveId" clId="{F16CAFCF-A2A5-47E3-9ED7-C41A686F4ACC}" dt="2021-06-24T06:03:15.721" v="551"/>
          <ac:spMkLst>
            <pc:docMk/>
            <pc:sldMk cId="3154994045" sldId="291"/>
            <ac:spMk id="3" creationId="{4403D34A-30CE-4F48-8D72-A49CC39FCCFA}"/>
          </ac:spMkLst>
        </pc:spChg>
        <pc:spChg chg="mod">
          <ac:chgData name="James Sandbach" userId="34f71559f42f4e8e" providerId="LiveId" clId="{F16CAFCF-A2A5-47E3-9ED7-C41A686F4ACC}" dt="2021-06-24T05:59:20.918" v="535" actId="20577"/>
          <ac:spMkLst>
            <pc:docMk/>
            <pc:sldMk cId="3154994045" sldId="291"/>
            <ac:spMk id="4" creationId="{96175B57-45F5-4E43-B5F5-121B3DAC37A3}"/>
          </ac:spMkLst>
        </pc:spChg>
        <pc:spChg chg="del mod">
          <ac:chgData name="James Sandbach" userId="34f71559f42f4e8e" providerId="LiveId" clId="{F16CAFCF-A2A5-47E3-9ED7-C41A686F4ACC}" dt="2021-06-24T06:03:02.763" v="549" actId="478"/>
          <ac:spMkLst>
            <pc:docMk/>
            <pc:sldMk cId="3154994045" sldId="291"/>
            <ac:spMk id="6" creationId="{31369302-37FD-4DDE-B7B7-D6C0496EB647}"/>
          </ac:spMkLst>
        </pc:spChg>
        <pc:spChg chg="add mod">
          <ac:chgData name="James Sandbach" userId="34f71559f42f4e8e" providerId="LiveId" clId="{F16CAFCF-A2A5-47E3-9ED7-C41A686F4ACC}" dt="2021-06-24T15:23:05.618" v="3902" actId="20577"/>
          <ac:spMkLst>
            <pc:docMk/>
            <pc:sldMk cId="3154994045" sldId="291"/>
            <ac:spMk id="7" creationId="{DE082872-8C74-460B-A38C-AE53C9369BF4}"/>
          </ac:spMkLst>
        </pc:spChg>
        <pc:picChg chg="del">
          <ac:chgData name="James Sandbach" userId="34f71559f42f4e8e" providerId="LiveId" clId="{F16CAFCF-A2A5-47E3-9ED7-C41A686F4ACC}" dt="2021-06-24T05:57:43.577" v="472" actId="478"/>
          <ac:picMkLst>
            <pc:docMk/>
            <pc:sldMk cId="3154994045" sldId="291"/>
            <ac:picMk id="4100" creationId="{8D2EF0A1-FC50-4899-887B-5FEC4A82A51E}"/>
          </ac:picMkLst>
        </pc:picChg>
        <pc:picChg chg="add del mod">
          <ac:chgData name="James Sandbach" userId="34f71559f42f4e8e" providerId="LiveId" clId="{F16CAFCF-A2A5-47E3-9ED7-C41A686F4ACC}" dt="2021-06-24T06:03:02.763" v="549" actId="478"/>
          <ac:picMkLst>
            <pc:docMk/>
            <pc:sldMk cId="3154994045" sldId="291"/>
            <ac:picMk id="7170" creationId="{F8DBF6B5-6F5A-409D-8C24-F6294A163E96}"/>
          </ac:picMkLst>
        </pc:picChg>
        <pc:picChg chg="add mod">
          <ac:chgData name="James Sandbach" userId="34f71559f42f4e8e" providerId="LiveId" clId="{F16CAFCF-A2A5-47E3-9ED7-C41A686F4ACC}" dt="2021-06-24T06:16:41.773" v="594" actId="1076"/>
          <ac:picMkLst>
            <pc:docMk/>
            <pc:sldMk cId="3154994045" sldId="291"/>
            <ac:picMk id="7172" creationId="{99BCCBD9-19C8-44FE-B29B-0D8A5A52CDAB}"/>
          </ac:picMkLst>
        </pc:picChg>
        <pc:picChg chg="add del mod">
          <ac:chgData name="James Sandbach" userId="34f71559f42f4e8e" providerId="LiveId" clId="{F16CAFCF-A2A5-47E3-9ED7-C41A686F4ACC}" dt="2021-06-24T06:05:24.071" v="561"/>
          <ac:picMkLst>
            <pc:docMk/>
            <pc:sldMk cId="3154994045" sldId="291"/>
            <ac:picMk id="7174" creationId="{446B12EC-A2F8-4BC8-AF7A-6E044E10F01A}"/>
          </ac:picMkLst>
        </pc:picChg>
        <pc:picChg chg="add mod">
          <ac:chgData name="James Sandbach" userId="34f71559f42f4e8e" providerId="LiveId" clId="{F16CAFCF-A2A5-47E3-9ED7-C41A686F4ACC}" dt="2021-06-24T06:16:06.805" v="590" actId="1076"/>
          <ac:picMkLst>
            <pc:docMk/>
            <pc:sldMk cId="3154994045" sldId="291"/>
            <ac:picMk id="7176" creationId="{AEE7F311-3235-41C4-B6B5-2453C2232489}"/>
          </ac:picMkLst>
        </pc:picChg>
        <pc:picChg chg="add del mod">
          <ac:chgData name="James Sandbach" userId="34f71559f42f4e8e" providerId="LiveId" clId="{F16CAFCF-A2A5-47E3-9ED7-C41A686F4ACC}" dt="2021-06-24T06:21:04.819" v="619" actId="478"/>
          <ac:picMkLst>
            <pc:docMk/>
            <pc:sldMk cId="3154994045" sldId="291"/>
            <ac:picMk id="7178" creationId="{998B5C22-1DF4-4A88-9236-2AF2BE456896}"/>
          </ac:picMkLst>
        </pc:picChg>
        <pc:picChg chg="add mod">
          <ac:chgData name="James Sandbach" userId="34f71559f42f4e8e" providerId="LiveId" clId="{F16CAFCF-A2A5-47E3-9ED7-C41A686F4ACC}" dt="2021-06-24T06:20:07.780" v="618" actId="1076"/>
          <ac:picMkLst>
            <pc:docMk/>
            <pc:sldMk cId="3154994045" sldId="291"/>
            <ac:picMk id="7180" creationId="{4D40F968-950B-426D-9F19-5F79E8455346}"/>
          </ac:picMkLst>
        </pc:picChg>
        <pc:picChg chg="add mod">
          <ac:chgData name="James Sandbach" userId="34f71559f42f4e8e" providerId="LiveId" clId="{F16CAFCF-A2A5-47E3-9ED7-C41A686F4ACC}" dt="2021-06-24T06:19:47.162" v="613" actId="1076"/>
          <ac:picMkLst>
            <pc:docMk/>
            <pc:sldMk cId="3154994045" sldId="291"/>
            <ac:picMk id="7182" creationId="{832CABB1-2703-4B11-B18F-5788AB4137BF}"/>
          </ac:picMkLst>
        </pc:picChg>
        <pc:picChg chg="add mod">
          <ac:chgData name="James Sandbach" userId="34f71559f42f4e8e" providerId="LiveId" clId="{F16CAFCF-A2A5-47E3-9ED7-C41A686F4ACC}" dt="2021-06-24T06:22:13.417" v="626" actId="1076"/>
          <ac:picMkLst>
            <pc:docMk/>
            <pc:sldMk cId="3154994045" sldId="291"/>
            <ac:picMk id="7184" creationId="{E85AF0CA-8467-4986-908A-19A7B6747E19}"/>
          </ac:picMkLst>
        </pc:picChg>
      </pc:sldChg>
      <pc:sldChg chg="modSp add del mod">
        <pc:chgData name="James Sandbach" userId="34f71559f42f4e8e" providerId="LiveId" clId="{F16CAFCF-A2A5-47E3-9ED7-C41A686F4ACC}" dt="2021-06-24T06:27:51.409" v="634" actId="2696"/>
        <pc:sldMkLst>
          <pc:docMk/>
          <pc:sldMk cId="780832687" sldId="292"/>
        </pc:sldMkLst>
        <pc:spChg chg="mod">
          <ac:chgData name="James Sandbach" userId="34f71559f42f4e8e" providerId="LiveId" clId="{F16CAFCF-A2A5-47E3-9ED7-C41A686F4ACC}" dt="2021-06-24T06:27:03.746" v="629" actId="14100"/>
          <ac:spMkLst>
            <pc:docMk/>
            <pc:sldMk cId="780832687" sldId="292"/>
            <ac:spMk id="6" creationId="{31369302-37FD-4DDE-B7B7-D6C0496EB647}"/>
          </ac:spMkLst>
        </pc:spChg>
      </pc:sldChg>
      <pc:sldChg chg="addSp modSp add mod ord">
        <pc:chgData name="James Sandbach" userId="34f71559f42f4e8e" providerId="LiveId" clId="{F16CAFCF-A2A5-47E3-9ED7-C41A686F4ACC}" dt="2021-06-24T14:49:27.054" v="3750" actId="166"/>
        <pc:sldMkLst>
          <pc:docMk/>
          <pc:sldMk cId="2164746376" sldId="293"/>
        </pc:sldMkLst>
        <pc:spChg chg="mod">
          <ac:chgData name="James Sandbach" userId="34f71559f42f4e8e" providerId="LiveId" clId="{F16CAFCF-A2A5-47E3-9ED7-C41A686F4ACC}" dt="2021-06-24T14:44:28.563" v="3742" actId="14100"/>
          <ac:spMkLst>
            <pc:docMk/>
            <pc:sldMk cId="2164746376" sldId="293"/>
            <ac:spMk id="4" creationId="{96175B57-45F5-4E43-B5F5-121B3DAC37A3}"/>
          </ac:spMkLst>
        </pc:spChg>
        <pc:spChg chg="mod">
          <ac:chgData name="James Sandbach" userId="34f71559f42f4e8e" providerId="LiveId" clId="{F16CAFCF-A2A5-47E3-9ED7-C41A686F4ACC}" dt="2021-06-24T12:39:28.570" v="1813" actId="20577"/>
          <ac:spMkLst>
            <pc:docMk/>
            <pc:sldMk cId="2164746376" sldId="293"/>
            <ac:spMk id="6" creationId="{31369302-37FD-4DDE-B7B7-D6C0496EB647}"/>
          </ac:spMkLst>
        </pc:spChg>
        <pc:picChg chg="add mod ord">
          <ac:chgData name="James Sandbach" userId="34f71559f42f4e8e" providerId="LiveId" clId="{F16CAFCF-A2A5-47E3-9ED7-C41A686F4ACC}" dt="2021-06-24T14:49:27.054" v="3750" actId="166"/>
          <ac:picMkLst>
            <pc:docMk/>
            <pc:sldMk cId="2164746376" sldId="293"/>
            <ac:picMk id="3" creationId="{69629EC0-BE02-489C-9CA0-80838B56BB6A}"/>
          </ac:picMkLst>
        </pc:picChg>
        <pc:picChg chg="add mod ord">
          <ac:chgData name="James Sandbach" userId="34f71559f42f4e8e" providerId="LiveId" clId="{F16CAFCF-A2A5-47E3-9ED7-C41A686F4ACC}" dt="2021-06-24T14:44:12.348" v="3739" actId="166"/>
          <ac:picMkLst>
            <pc:docMk/>
            <pc:sldMk cId="2164746376" sldId="293"/>
            <ac:picMk id="7" creationId="{081DF756-83BC-4B93-AD6A-148262D2F4D1}"/>
          </ac:picMkLst>
        </pc:picChg>
        <pc:picChg chg="add mod ord">
          <ac:chgData name="James Sandbach" userId="34f71559f42f4e8e" providerId="LiveId" clId="{F16CAFCF-A2A5-47E3-9ED7-C41A686F4ACC}" dt="2021-06-24T14:49:08.315" v="3749" actId="166"/>
          <ac:picMkLst>
            <pc:docMk/>
            <pc:sldMk cId="2164746376" sldId="293"/>
            <ac:picMk id="9" creationId="{8FB2E589-444A-4CF6-A2DF-E0AF73AF84F0}"/>
          </ac:picMkLst>
        </pc:picChg>
        <pc:picChg chg="add mod ord">
          <ac:chgData name="James Sandbach" userId="34f71559f42f4e8e" providerId="LiveId" clId="{F16CAFCF-A2A5-47E3-9ED7-C41A686F4ACC}" dt="2021-06-24T14:49:02.474" v="3748" actId="166"/>
          <ac:picMkLst>
            <pc:docMk/>
            <pc:sldMk cId="2164746376" sldId="293"/>
            <ac:picMk id="11" creationId="{BE2B0385-779F-4486-826B-CA1FA46AC98C}"/>
          </ac:picMkLst>
        </pc:picChg>
        <pc:picChg chg="add mod modCrop">
          <ac:chgData name="James Sandbach" userId="34f71559f42f4e8e" providerId="LiveId" clId="{F16CAFCF-A2A5-47E3-9ED7-C41A686F4ACC}" dt="2021-06-24T14:44:06.220" v="3738" actId="1076"/>
          <ac:picMkLst>
            <pc:docMk/>
            <pc:sldMk cId="2164746376" sldId="293"/>
            <ac:picMk id="13" creationId="{CCC579A0-7EA0-4B82-B540-9EA7B0742D86}"/>
          </ac:picMkLst>
        </pc:picChg>
        <pc:picChg chg="add mod">
          <ac:chgData name="James Sandbach" userId="34f71559f42f4e8e" providerId="LiveId" clId="{F16CAFCF-A2A5-47E3-9ED7-C41A686F4ACC}" dt="2021-06-24T14:48:55.640" v="3747" actId="1076"/>
          <ac:picMkLst>
            <pc:docMk/>
            <pc:sldMk cId="2164746376" sldId="293"/>
            <ac:picMk id="15" creationId="{150103A3-5C2F-458A-9EA8-D15105426651}"/>
          </ac:picMkLst>
        </pc:picChg>
      </pc:sldChg>
      <pc:sldChg chg="del">
        <pc:chgData name="James Sandbach" userId="34f71559f42f4e8e" providerId="LiveId" clId="{F16CAFCF-A2A5-47E3-9ED7-C41A686F4ACC}" dt="2021-06-24T06:27:31.209" v="630"/>
        <pc:sldMkLst>
          <pc:docMk/>
          <pc:sldMk cId="3677923667" sldId="293"/>
        </pc:sldMkLst>
      </pc:sldChg>
      <pc:sldChg chg="modSp add mod ord">
        <pc:chgData name="James Sandbach" userId="34f71559f42f4e8e" providerId="LiveId" clId="{F16CAFCF-A2A5-47E3-9ED7-C41A686F4ACC}" dt="2021-06-24T14:58:48.271" v="3899" actId="27636"/>
        <pc:sldMkLst>
          <pc:docMk/>
          <pc:sldMk cId="3524186239" sldId="294"/>
        </pc:sldMkLst>
        <pc:spChg chg="mod">
          <ac:chgData name="James Sandbach" userId="34f71559f42f4e8e" providerId="LiveId" clId="{F16CAFCF-A2A5-47E3-9ED7-C41A686F4ACC}" dt="2021-06-24T14:25:19.905" v="3364" actId="113"/>
          <ac:spMkLst>
            <pc:docMk/>
            <pc:sldMk cId="3524186239" sldId="294"/>
            <ac:spMk id="4" creationId="{96175B57-45F5-4E43-B5F5-121B3DAC37A3}"/>
          </ac:spMkLst>
        </pc:spChg>
        <pc:spChg chg="mod">
          <ac:chgData name="James Sandbach" userId="34f71559f42f4e8e" providerId="LiveId" clId="{F16CAFCF-A2A5-47E3-9ED7-C41A686F4ACC}" dt="2021-06-24T14:58:48.271" v="3899" actId="27636"/>
          <ac:spMkLst>
            <pc:docMk/>
            <pc:sldMk cId="3524186239" sldId="294"/>
            <ac:spMk id="6" creationId="{31369302-37FD-4DDE-B7B7-D6C0496EB647}"/>
          </ac:spMkLst>
        </pc:spChg>
      </pc:sldChg>
      <pc:sldChg chg="modSp add mod ord">
        <pc:chgData name="James Sandbach" userId="34f71559f42f4e8e" providerId="LiveId" clId="{F16CAFCF-A2A5-47E3-9ED7-C41A686F4ACC}" dt="2021-06-24T13:52:27.753" v="3236" actId="207"/>
        <pc:sldMkLst>
          <pc:docMk/>
          <pc:sldMk cId="2787449491" sldId="295"/>
        </pc:sldMkLst>
        <pc:spChg chg="mod">
          <ac:chgData name="James Sandbach" userId="34f71559f42f4e8e" providerId="LiveId" clId="{F16CAFCF-A2A5-47E3-9ED7-C41A686F4ACC}" dt="2021-06-24T11:15:36.412" v="1251" actId="20577"/>
          <ac:spMkLst>
            <pc:docMk/>
            <pc:sldMk cId="2787449491" sldId="295"/>
            <ac:spMk id="4" creationId="{96175B57-45F5-4E43-B5F5-121B3DAC37A3}"/>
          </ac:spMkLst>
        </pc:spChg>
        <pc:spChg chg="mod">
          <ac:chgData name="James Sandbach" userId="34f71559f42f4e8e" providerId="LiveId" clId="{F16CAFCF-A2A5-47E3-9ED7-C41A686F4ACC}" dt="2021-06-24T13:52:27.753" v="3236" actId="207"/>
          <ac:spMkLst>
            <pc:docMk/>
            <pc:sldMk cId="2787449491" sldId="295"/>
            <ac:spMk id="6" creationId="{31369302-37FD-4DDE-B7B7-D6C0496EB647}"/>
          </ac:spMkLst>
        </pc:spChg>
      </pc:sldChg>
      <pc:sldChg chg="modSp add del mod">
        <pc:chgData name="James Sandbach" userId="34f71559f42f4e8e" providerId="LiveId" clId="{F16CAFCF-A2A5-47E3-9ED7-C41A686F4ACC}" dt="2021-06-24T11:15:21.298" v="1233" actId="47"/>
        <pc:sldMkLst>
          <pc:docMk/>
          <pc:sldMk cId="3871458812" sldId="296"/>
        </pc:sldMkLst>
        <pc:spChg chg="mod">
          <ac:chgData name="James Sandbach" userId="34f71559f42f4e8e" providerId="LiveId" clId="{F16CAFCF-A2A5-47E3-9ED7-C41A686F4ACC}" dt="2021-06-24T11:15:08.076" v="1231" actId="20577"/>
          <ac:spMkLst>
            <pc:docMk/>
            <pc:sldMk cId="3871458812" sldId="296"/>
            <ac:spMk id="4" creationId="{96175B57-45F5-4E43-B5F5-121B3DAC37A3}"/>
          </ac:spMkLst>
        </pc:spChg>
      </pc:sldChg>
      <pc:sldChg chg="modSp add mod">
        <pc:chgData name="James Sandbach" userId="34f71559f42f4e8e" providerId="LiveId" clId="{F16CAFCF-A2A5-47E3-9ED7-C41A686F4ACC}" dt="2021-06-24T13:54:47.781" v="3297" actId="20577"/>
        <pc:sldMkLst>
          <pc:docMk/>
          <pc:sldMk cId="961288127" sldId="297"/>
        </pc:sldMkLst>
        <pc:spChg chg="mod">
          <ac:chgData name="James Sandbach" userId="34f71559f42f4e8e" providerId="LiveId" clId="{F16CAFCF-A2A5-47E3-9ED7-C41A686F4ACC}" dt="2021-06-24T13:54:47.781" v="3297" actId="20577"/>
          <ac:spMkLst>
            <pc:docMk/>
            <pc:sldMk cId="961288127" sldId="297"/>
            <ac:spMk id="6" creationId="{31369302-37FD-4DDE-B7B7-D6C0496EB647}"/>
          </ac:spMkLst>
        </pc:spChg>
      </pc:sldChg>
      <pc:sldChg chg="addSp modSp add mod">
        <pc:chgData name="James Sandbach" userId="34f71559f42f4e8e" providerId="LiveId" clId="{F16CAFCF-A2A5-47E3-9ED7-C41A686F4ACC}" dt="2021-06-24T14:25:06.074" v="3362" actId="113"/>
        <pc:sldMkLst>
          <pc:docMk/>
          <pc:sldMk cId="3467304540" sldId="298"/>
        </pc:sldMkLst>
        <pc:spChg chg="mod">
          <ac:chgData name="James Sandbach" userId="34f71559f42f4e8e" providerId="LiveId" clId="{F16CAFCF-A2A5-47E3-9ED7-C41A686F4ACC}" dt="2021-06-24T14:25:06.074" v="3362" actId="113"/>
          <ac:spMkLst>
            <pc:docMk/>
            <pc:sldMk cId="3467304540" sldId="298"/>
            <ac:spMk id="4" creationId="{96175B57-45F5-4E43-B5F5-121B3DAC37A3}"/>
          </ac:spMkLst>
        </pc:spChg>
        <pc:spChg chg="mod">
          <ac:chgData name="James Sandbach" userId="34f71559f42f4e8e" providerId="LiveId" clId="{F16CAFCF-A2A5-47E3-9ED7-C41A686F4ACC}" dt="2021-06-24T12:38:01.046" v="1779" actId="6549"/>
          <ac:spMkLst>
            <pc:docMk/>
            <pc:sldMk cId="3467304540" sldId="298"/>
            <ac:spMk id="6" creationId="{31369302-37FD-4DDE-B7B7-D6C0496EB647}"/>
          </ac:spMkLst>
        </pc:spChg>
        <pc:picChg chg="add mod">
          <ac:chgData name="James Sandbach" userId="34f71559f42f4e8e" providerId="LiveId" clId="{F16CAFCF-A2A5-47E3-9ED7-C41A686F4ACC}" dt="2021-06-24T14:24:54.081" v="3359" actId="1076"/>
          <ac:picMkLst>
            <pc:docMk/>
            <pc:sldMk cId="3467304540" sldId="298"/>
            <ac:picMk id="3" creationId="{118A4D4E-CFAB-499C-BD7E-FF8961E6B95E}"/>
          </ac:picMkLst>
        </pc:picChg>
        <pc:picChg chg="add mod">
          <ac:chgData name="James Sandbach" userId="34f71559f42f4e8e" providerId="LiveId" clId="{F16CAFCF-A2A5-47E3-9ED7-C41A686F4ACC}" dt="2021-06-24T12:43:13.764" v="1822" actId="1076"/>
          <ac:picMkLst>
            <pc:docMk/>
            <pc:sldMk cId="3467304540" sldId="298"/>
            <ac:picMk id="7" creationId="{62C36D63-CCC3-4F8D-B1AB-7E1550C19DAC}"/>
          </ac:picMkLst>
        </pc:picChg>
      </pc:sldChg>
      <pc:sldChg chg="modSp add mod ord">
        <pc:chgData name="James Sandbach" userId="34f71559f42f4e8e" providerId="LiveId" clId="{F16CAFCF-A2A5-47E3-9ED7-C41A686F4ACC}" dt="2021-06-24T13:39:18.983" v="3144" actId="20577"/>
        <pc:sldMkLst>
          <pc:docMk/>
          <pc:sldMk cId="3082756144" sldId="299"/>
        </pc:sldMkLst>
        <pc:spChg chg="mod">
          <ac:chgData name="James Sandbach" userId="34f71559f42f4e8e" providerId="LiveId" clId="{F16CAFCF-A2A5-47E3-9ED7-C41A686F4ACC}" dt="2021-06-24T13:39:18.983" v="3144" actId="20577"/>
          <ac:spMkLst>
            <pc:docMk/>
            <pc:sldMk cId="3082756144" sldId="299"/>
            <ac:spMk id="4" creationId="{96175B57-45F5-4E43-B5F5-121B3DAC37A3}"/>
          </ac:spMkLst>
        </pc:spChg>
      </pc:sldChg>
    </pc:docChg>
  </pc:docChgLst>
  <pc:docChgLst>
    <pc:chgData name="James Sandbach" userId="34f71559f42f4e8e" providerId="LiveId" clId="{49EFA225-A1F8-4321-9E76-EE7D506FE935}"/>
    <pc:docChg chg="modSld">
      <pc:chgData name="James Sandbach" userId="34f71559f42f4e8e" providerId="LiveId" clId="{49EFA225-A1F8-4321-9E76-EE7D506FE935}" dt="2021-07-13T12:03:18.351" v="5" actId="14100"/>
      <pc:docMkLst>
        <pc:docMk/>
      </pc:docMkLst>
      <pc:sldChg chg="modSp mod">
        <pc:chgData name="James Sandbach" userId="34f71559f42f4e8e" providerId="LiveId" clId="{49EFA225-A1F8-4321-9E76-EE7D506FE935}" dt="2021-07-13T12:03:18.351" v="5" actId="14100"/>
        <pc:sldMkLst>
          <pc:docMk/>
          <pc:sldMk cId="1431354975" sldId="289"/>
        </pc:sldMkLst>
        <pc:spChg chg="mod">
          <ac:chgData name="James Sandbach" userId="34f71559f42f4e8e" providerId="LiveId" clId="{49EFA225-A1F8-4321-9E76-EE7D506FE935}" dt="2021-07-13T12:03:18.351" v="5" actId="14100"/>
          <ac:spMkLst>
            <pc:docMk/>
            <pc:sldMk cId="1431354975" sldId="289"/>
            <ac:spMk id="32" creationId="{3BD9D5F8-7254-4150-8213-2D1DC79DDA56}"/>
          </ac:spMkLst>
        </pc:spChg>
        <pc:cxnChg chg="mod">
          <ac:chgData name="James Sandbach" userId="34f71559f42f4e8e" providerId="LiveId" clId="{49EFA225-A1F8-4321-9E76-EE7D506FE935}" dt="2021-07-13T12:03:10.046" v="4" actId="14100"/>
          <ac:cxnSpMkLst>
            <pc:docMk/>
            <pc:sldMk cId="1431354975" sldId="289"/>
            <ac:cxnSpMk id="5" creationId="{5D51FB7D-6F74-4C15-B370-131F9391A22B}"/>
          </ac:cxnSpMkLst>
        </pc:cxnChg>
        <pc:cxnChg chg="mod">
          <ac:chgData name="James Sandbach" userId="34f71559f42f4e8e" providerId="LiveId" clId="{49EFA225-A1F8-4321-9E76-EE7D506FE935}" dt="2021-07-13T12:03:03.228" v="2" actId="14100"/>
          <ac:cxnSpMkLst>
            <pc:docMk/>
            <pc:sldMk cId="1431354975" sldId="289"/>
            <ac:cxnSpMk id="21" creationId="{A241D20D-D830-4AC4-8CDB-69BB375BEAAF}"/>
          </ac:cxnSpMkLst>
        </pc:cxnChg>
      </pc:sldChg>
    </pc:docChg>
  </pc:docChgLst>
</pc:chgInfo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svg"/><Relationship Id="rId1" Type="http://schemas.openxmlformats.org/officeDocument/2006/relationships/image" Target="../media/image7.png"/><Relationship Id="rId6" Type="http://schemas.openxmlformats.org/officeDocument/2006/relationships/image" Target="../media/image12.svg"/><Relationship Id="rId5" Type="http://schemas.openxmlformats.org/officeDocument/2006/relationships/image" Target="../media/image11.png"/><Relationship Id="rId4" Type="http://schemas.openxmlformats.org/officeDocument/2006/relationships/image" Target="../media/image10.sv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svg"/><Relationship Id="rId1" Type="http://schemas.openxmlformats.org/officeDocument/2006/relationships/image" Target="../media/image7.png"/><Relationship Id="rId6" Type="http://schemas.openxmlformats.org/officeDocument/2006/relationships/image" Target="../media/image12.svg"/><Relationship Id="rId5" Type="http://schemas.openxmlformats.org/officeDocument/2006/relationships/image" Target="../media/image11.png"/><Relationship Id="rId4" Type="http://schemas.openxmlformats.org/officeDocument/2006/relationships/image" Target="../media/image10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18/5/colors/Iconchunking_neutralbg_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817CCF5-DA3F-4E5F-BE7C-D8111B2BFEBA}" type="doc">
      <dgm:prSet loTypeId="urn:microsoft.com/office/officeart/2018/5/layout/CenteredIconLabelDescriptionList" loCatId="icon" qsTypeId="urn:microsoft.com/office/officeart/2005/8/quickstyle/simple1" qsCatId="simple" csTypeId="urn:microsoft.com/office/officeart/2018/5/colors/Iconchunking_neutralbg_accent2_2" csCatId="accent2" phldr="1"/>
      <dgm:spPr/>
      <dgm:t>
        <a:bodyPr/>
        <a:lstStyle/>
        <a:p>
          <a:endParaRPr lang="en-US"/>
        </a:p>
      </dgm:t>
    </dgm:pt>
    <dgm:pt modelId="{E754A2A0-41CE-428B-9DDC-DCD1FD12D16A}">
      <dgm:prSet/>
      <dgm:spPr/>
      <dgm:t>
        <a:bodyPr/>
        <a:lstStyle/>
        <a:p>
          <a:pPr>
            <a:lnSpc>
              <a:spcPct val="100000"/>
            </a:lnSpc>
            <a:defRPr b="1"/>
          </a:pPr>
          <a:r>
            <a:rPr lang="en-US" dirty="0"/>
            <a:t>Target your case</a:t>
          </a:r>
        </a:p>
      </dgm:t>
    </dgm:pt>
    <dgm:pt modelId="{BE164097-A5AA-4EA1-9E64-D7FCD4DD2A4E}" type="parTrans" cxnId="{507A74C7-FEAF-4A4C-9250-0613CBC2F127}">
      <dgm:prSet/>
      <dgm:spPr/>
      <dgm:t>
        <a:bodyPr/>
        <a:lstStyle/>
        <a:p>
          <a:endParaRPr lang="en-US"/>
        </a:p>
      </dgm:t>
    </dgm:pt>
    <dgm:pt modelId="{02D8D4EF-9694-45C7-AF26-E20371B3C352}" type="sibTrans" cxnId="{507A74C7-FEAF-4A4C-9250-0613CBC2F127}">
      <dgm:prSet/>
      <dgm:spPr/>
      <dgm:t>
        <a:bodyPr/>
        <a:lstStyle/>
        <a:p>
          <a:endParaRPr lang="en-US"/>
        </a:p>
      </dgm:t>
    </dgm:pt>
    <dgm:pt modelId="{C2F66EED-74C3-4F36-A1D4-8AFCBB009938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dirty="0"/>
            <a:t>Business case for investment in advice</a:t>
          </a:r>
        </a:p>
      </dgm:t>
    </dgm:pt>
    <dgm:pt modelId="{5CF5C62A-BD1A-4922-92B6-33ECA44C1F76}" type="parTrans" cxnId="{7A243DB8-C0B8-4718-B558-CE939B8FF03E}">
      <dgm:prSet/>
      <dgm:spPr/>
      <dgm:t>
        <a:bodyPr/>
        <a:lstStyle/>
        <a:p>
          <a:endParaRPr lang="en-US"/>
        </a:p>
      </dgm:t>
    </dgm:pt>
    <dgm:pt modelId="{F9BAA161-AAEC-4A41-B4D9-A27EAD80526E}" type="sibTrans" cxnId="{7A243DB8-C0B8-4718-B558-CE939B8FF03E}">
      <dgm:prSet/>
      <dgm:spPr/>
      <dgm:t>
        <a:bodyPr/>
        <a:lstStyle/>
        <a:p>
          <a:endParaRPr lang="en-US"/>
        </a:p>
      </dgm:t>
    </dgm:pt>
    <dgm:pt modelId="{DCCE571A-4D30-4294-ABAF-6885F619D2D9}">
      <dgm:prSet/>
      <dgm:spPr/>
      <dgm:t>
        <a:bodyPr/>
        <a:lstStyle/>
        <a:p>
          <a:pPr>
            <a:lnSpc>
              <a:spcPct val="100000"/>
            </a:lnSpc>
            <a:defRPr b="1"/>
          </a:pPr>
          <a:r>
            <a:rPr lang="en-US" dirty="0"/>
            <a:t>Use your data</a:t>
          </a:r>
        </a:p>
      </dgm:t>
    </dgm:pt>
    <dgm:pt modelId="{3AD83C96-5A95-4337-BF2D-97454AF7F108}" type="parTrans" cxnId="{E70347E4-4461-4B80-8927-4CA0AEBFAAF8}">
      <dgm:prSet/>
      <dgm:spPr/>
      <dgm:t>
        <a:bodyPr/>
        <a:lstStyle/>
        <a:p>
          <a:endParaRPr lang="en-US"/>
        </a:p>
      </dgm:t>
    </dgm:pt>
    <dgm:pt modelId="{2C1DF6EC-6090-4926-A556-3D2417B7F2AA}" type="sibTrans" cxnId="{E70347E4-4461-4B80-8927-4CA0AEBFAAF8}">
      <dgm:prSet/>
      <dgm:spPr/>
      <dgm:t>
        <a:bodyPr/>
        <a:lstStyle/>
        <a:p>
          <a:endParaRPr lang="en-US"/>
        </a:p>
      </dgm:t>
    </dgm:pt>
    <dgm:pt modelId="{B4C55E9F-B5C0-4AD1-919B-D2D83AC9CD40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dirty="0"/>
            <a:t>Management information, client records, case studies </a:t>
          </a:r>
        </a:p>
        <a:p>
          <a:pPr>
            <a:lnSpc>
              <a:spcPct val="100000"/>
            </a:lnSpc>
          </a:pPr>
          <a:endParaRPr lang="en-US" dirty="0"/>
        </a:p>
        <a:p>
          <a:pPr>
            <a:lnSpc>
              <a:spcPct val="100000"/>
            </a:lnSpc>
          </a:pPr>
          <a:endParaRPr lang="en-US" dirty="0"/>
        </a:p>
      </dgm:t>
    </dgm:pt>
    <dgm:pt modelId="{D1B05DEA-DFE0-4560-B75F-1C2BCB67A7C6}" type="parTrans" cxnId="{B2BEE9D2-644C-400C-8E33-2C4491C5B104}">
      <dgm:prSet/>
      <dgm:spPr/>
      <dgm:t>
        <a:bodyPr/>
        <a:lstStyle/>
        <a:p>
          <a:endParaRPr lang="en-US"/>
        </a:p>
      </dgm:t>
    </dgm:pt>
    <dgm:pt modelId="{A6301E27-5ACC-4907-A7C8-B41877235C87}" type="sibTrans" cxnId="{B2BEE9D2-644C-400C-8E33-2C4491C5B104}">
      <dgm:prSet/>
      <dgm:spPr/>
      <dgm:t>
        <a:bodyPr/>
        <a:lstStyle/>
        <a:p>
          <a:endParaRPr lang="en-US"/>
        </a:p>
      </dgm:t>
    </dgm:pt>
    <dgm:pt modelId="{1C1B28B7-2609-4BAA-AAAB-5801EDFD334C}">
      <dgm:prSet/>
      <dgm:spPr/>
      <dgm:t>
        <a:bodyPr/>
        <a:lstStyle/>
        <a:p>
          <a:pPr>
            <a:lnSpc>
              <a:spcPct val="100000"/>
            </a:lnSpc>
            <a:defRPr b="1"/>
          </a:pPr>
          <a:r>
            <a:rPr lang="en-US" dirty="0"/>
            <a:t>Value your outcomes</a:t>
          </a:r>
        </a:p>
      </dgm:t>
    </dgm:pt>
    <dgm:pt modelId="{2BF5F791-D223-44A4-B231-6C3F4B786D08}" type="parTrans" cxnId="{05037335-2E5B-48BE-86A9-5372B1A16299}">
      <dgm:prSet/>
      <dgm:spPr/>
      <dgm:t>
        <a:bodyPr/>
        <a:lstStyle/>
        <a:p>
          <a:endParaRPr lang="en-US"/>
        </a:p>
      </dgm:t>
    </dgm:pt>
    <dgm:pt modelId="{A432C086-9156-4D32-A06E-6E237CC66D92}" type="sibTrans" cxnId="{05037335-2E5B-48BE-86A9-5372B1A16299}">
      <dgm:prSet/>
      <dgm:spPr/>
      <dgm:t>
        <a:bodyPr/>
        <a:lstStyle/>
        <a:p>
          <a:endParaRPr lang="en-US"/>
        </a:p>
      </dgm:t>
    </dgm:pt>
    <dgm:pt modelId="{28C188E4-A3B1-47AF-802E-B2DED21921BA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dirty="0"/>
            <a:t>Monetize the difference your service makes,  </a:t>
          </a:r>
        </a:p>
      </dgm:t>
    </dgm:pt>
    <dgm:pt modelId="{C89C556F-BA69-4B68-9F7C-1121B26764B0}" type="parTrans" cxnId="{B807BF75-BC86-4A84-AB83-7B8BC68E737C}">
      <dgm:prSet/>
      <dgm:spPr/>
      <dgm:t>
        <a:bodyPr/>
        <a:lstStyle/>
        <a:p>
          <a:endParaRPr lang="en-US"/>
        </a:p>
      </dgm:t>
    </dgm:pt>
    <dgm:pt modelId="{7BEFF1EA-4DB5-4BD3-A89B-DF0184626A1A}" type="sibTrans" cxnId="{B807BF75-BC86-4A84-AB83-7B8BC68E737C}">
      <dgm:prSet/>
      <dgm:spPr/>
      <dgm:t>
        <a:bodyPr/>
        <a:lstStyle/>
        <a:p>
          <a:endParaRPr lang="en-US"/>
        </a:p>
      </dgm:t>
    </dgm:pt>
    <dgm:pt modelId="{071926C8-9E08-4BE0-A1E4-133B16FF713E}" type="pres">
      <dgm:prSet presAssocID="{E817CCF5-DA3F-4E5F-BE7C-D8111B2BFEBA}" presName="root" presStyleCnt="0">
        <dgm:presLayoutVars>
          <dgm:dir/>
          <dgm:resizeHandles val="exact"/>
        </dgm:presLayoutVars>
      </dgm:prSet>
      <dgm:spPr/>
    </dgm:pt>
    <dgm:pt modelId="{1DA6F9F3-4A7F-42F9-8B77-7BD552F03105}" type="pres">
      <dgm:prSet presAssocID="{E754A2A0-41CE-428B-9DDC-DCD1FD12D16A}" presName="compNode" presStyleCnt="0"/>
      <dgm:spPr/>
    </dgm:pt>
    <dgm:pt modelId="{AF72813A-2810-4A52-BE92-611D54918694}" type="pres">
      <dgm:prSet presAssocID="{E754A2A0-41CE-428B-9DDC-DCD1FD12D16A}" presName="iconRect" presStyleLbl="node1" presStyleIdx="0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Bullseye"/>
        </a:ext>
      </dgm:extLst>
    </dgm:pt>
    <dgm:pt modelId="{0FF9AC2C-F836-43CA-8259-A20F609F4C83}" type="pres">
      <dgm:prSet presAssocID="{E754A2A0-41CE-428B-9DDC-DCD1FD12D16A}" presName="iconSpace" presStyleCnt="0"/>
      <dgm:spPr/>
    </dgm:pt>
    <dgm:pt modelId="{DF27DA54-DCB6-45F4-890E-F7DCC5A4BE12}" type="pres">
      <dgm:prSet presAssocID="{E754A2A0-41CE-428B-9DDC-DCD1FD12D16A}" presName="parTx" presStyleLbl="revTx" presStyleIdx="0" presStyleCnt="6">
        <dgm:presLayoutVars>
          <dgm:chMax val="0"/>
          <dgm:chPref val="0"/>
        </dgm:presLayoutVars>
      </dgm:prSet>
      <dgm:spPr/>
    </dgm:pt>
    <dgm:pt modelId="{E3A03C26-8C60-4D73-A4C2-0678A1DD3B31}" type="pres">
      <dgm:prSet presAssocID="{E754A2A0-41CE-428B-9DDC-DCD1FD12D16A}" presName="txSpace" presStyleCnt="0"/>
      <dgm:spPr/>
    </dgm:pt>
    <dgm:pt modelId="{DD091D0A-5A25-4241-91F3-18D32B0BDD4F}" type="pres">
      <dgm:prSet presAssocID="{E754A2A0-41CE-428B-9DDC-DCD1FD12D16A}" presName="desTx" presStyleLbl="revTx" presStyleIdx="1" presStyleCnt="6" custScaleX="80166">
        <dgm:presLayoutVars/>
      </dgm:prSet>
      <dgm:spPr/>
    </dgm:pt>
    <dgm:pt modelId="{2564C0D4-4875-421D-81DB-70BF6751BBA7}" type="pres">
      <dgm:prSet presAssocID="{02D8D4EF-9694-45C7-AF26-E20371B3C352}" presName="sibTrans" presStyleCnt="0"/>
      <dgm:spPr/>
    </dgm:pt>
    <dgm:pt modelId="{3076B9F9-EC92-4653-AC03-C71FD5E9A400}" type="pres">
      <dgm:prSet presAssocID="{DCCE571A-4D30-4294-ABAF-6885F619D2D9}" presName="compNode" presStyleCnt="0"/>
      <dgm:spPr/>
    </dgm:pt>
    <dgm:pt modelId="{210823F6-AC1A-46E3-9D99-A319DF497539}" type="pres">
      <dgm:prSet presAssocID="{DCCE571A-4D30-4294-ABAF-6885F619D2D9}" presName="iconRect" presStyleLbl="node1" presStyleIdx="1" presStyleCnt="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Bar chart"/>
        </a:ext>
      </dgm:extLst>
    </dgm:pt>
    <dgm:pt modelId="{2F262968-0DF4-4BB1-BD25-0ED2829FA45D}" type="pres">
      <dgm:prSet presAssocID="{DCCE571A-4D30-4294-ABAF-6885F619D2D9}" presName="iconSpace" presStyleCnt="0"/>
      <dgm:spPr/>
    </dgm:pt>
    <dgm:pt modelId="{3C1752BD-6530-4141-80E9-9A0923780DCB}" type="pres">
      <dgm:prSet presAssocID="{DCCE571A-4D30-4294-ABAF-6885F619D2D9}" presName="parTx" presStyleLbl="revTx" presStyleIdx="2" presStyleCnt="6">
        <dgm:presLayoutVars>
          <dgm:chMax val="0"/>
          <dgm:chPref val="0"/>
        </dgm:presLayoutVars>
      </dgm:prSet>
      <dgm:spPr/>
    </dgm:pt>
    <dgm:pt modelId="{C393D316-1AB7-4A24-B8A5-3485F2713F88}" type="pres">
      <dgm:prSet presAssocID="{DCCE571A-4D30-4294-ABAF-6885F619D2D9}" presName="txSpace" presStyleCnt="0"/>
      <dgm:spPr/>
    </dgm:pt>
    <dgm:pt modelId="{7CD40649-A74C-4AD8-B9D0-2573A1955C91}" type="pres">
      <dgm:prSet presAssocID="{DCCE571A-4D30-4294-ABAF-6885F619D2D9}" presName="desTx" presStyleLbl="revTx" presStyleIdx="3" presStyleCnt="6">
        <dgm:presLayoutVars/>
      </dgm:prSet>
      <dgm:spPr/>
    </dgm:pt>
    <dgm:pt modelId="{9A7327AD-D2A8-4CB1-B3E0-7543B1D84369}" type="pres">
      <dgm:prSet presAssocID="{2C1DF6EC-6090-4926-A556-3D2417B7F2AA}" presName="sibTrans" presStyleCnt="0"/>
      <dgm:spPr/>
    </dgm:pt>
    <dgm:pt modelId="{13BCBAD6-8F08-4029-90C7-8E8A0D0733DD}" type="pres">
      <dgm:prSet presAssocID="{1C1B28B7-2609-4BAA-AAAB-5801EDFD334C}" presName="compNode" presStyleCnt="0"/>
      <dgm:spPr/>
    </dgm:pt>
    <dgm:pt modelId="{B0A3ABD2-C471-4A21-8AEF-3843C86919E1}" type="pres">
      <dgm:prSet presAssocID="{1C1B28B7-2609-4BAA-AAAB-5801EDFD334C}" presName="iconRect" presStyleLbl="node1" presStyleIdx="2" presStyleCnt="3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heckmark"/>
        </a:ext>
      </dgm:extLst>
    </dgm:pt>
    <dgm:pt modelId="{C05B68FE-639F-4FA9-A205-D74CFD77C39F}" type="pres">
      <dgm:prSet presAssocID="{1C1B28B7-2609-4BAA-AAAB-5801EDFD334C}" presName="iconSpace" presStyleCnt="0"/>
      <dgm:spPr/>
    </dgm:pt>
    <dgm:pt modelId="{C4D97C04-1692-4931-9A64-809D862C1739}" type="pres">
      <dgm:prSet presAssocID="{1C1B28B7-2609-4BAA-AAAB-5801EDFD334C}" presName="parTx" presStyleLbl="revTx" presStyleIdx="4" presStyleCnt="6" custScaleX="110508">
        <dgm:presLayoutVars>
          <dgm:chMax val="0"/>
          <dgm:chPref val="0"/>
        </dgm:presLayoutVars>
      </dgm:prSet>
      <dgm:spPr/>
    </dgm:pt>
    <dgm:pt modelId="{62A868A2-37A4-4832-B3F5-E1EA98BA3648}" type="pres">
      <dgm:prSet presAssocID="{1C1B28B7-2609-4BAA-AAAB-5801EDFD334C}" presName="txSpace" presStyleCnt="0"/>
      <dgm:spPr/>
    </dgm:pt>
    <dgm:pt modelId="{6418EBED-F111-425B-8EE2-06B8B2297A68}" type="pres">
      <dgm:prSet presAssocID="{1C1B28B7-2609-4BAA-AAAB-5801EDFD334C}" presName="desTx" presStyleLbl="revTx" presStyleIdx="5" presStyleCnt="6">
        <dgm:presLayoutVars/>
      </dgm:prSet>
      <dgm:spPr/>
    </dgm:pt>
  </dgm:ptLst>
  <dgm:cxnLst>
    <dgm:cxn modelId="{079E1015-BF7E-499A-99C0-BA5607789253}" type="presOf" srcId="{E754A2A0-41CE-428B-9DDC-DCD1FD12D16A}" destId="{DF27DA54-DCB6-45F4-890E-F7DCC5A4BE12}" srcOrd="0" destOrd="0" presId="urn:microsoft.com/office/officeart/2018/5/layout/CenteredIconLabelDescriptionList"/>
    <dgm:cxn modelId="{05037335-2E5B-48BE-86A9-5372B1A16299}" srcId="{E817CCF5-DA3F-4E5F-BE7C-D8111B2BFEBA}" destId="{1C1B28B7-2609-4BAA-AAAB-5801EDFD334C}" srcOrd="2" destOrd="0" parTransId="{2BF5F791-D223-44A4-B231-6C3F4B786D08}" sibTransId="{A432C086-9156-4D32-A06E-6E237CC66D92}"/>
    <dgm:cxn modelId="{1CCE1B3A-0A40-44CD-A839-C37BCA6E0D94}" type="presOf" srcId="{B4C55E9F-B5C0-4AD1-919B-D2D83AC9CD40}" destId="{7CD40649-A74C-4AD8-B9D0-2573A1955C91}" srcOrd="0" destOrd="0" presId="urn:microsoft.com/office/officeart/2018/5/layout/CenteredIconLabelDescriptionList"/>
    <dgm:cxn modelId="{C5FF5745-4781-44B9-BC29-74DCE41C1172}" type="presOf" srcId="{DCCE571A-4D30-4294-ABAF-6885F619D2D9}" destId="{3C1752BD-6530-4141-80E9-9A0923780DCB}" srcOrd="0" destOrd="0" presId="urn:microsoft.com/office/officeart/2018/5/layout/CenteredIconLabelDescriptionList"/>
    <dgm:cxn modelId="{6F7E1B4A-66A4-466F-97C5-ED0892509BF2}" type="presOf" srcId="{28C188E4-A3B1-47AF-802E-B2DED21921BA}" destId="{6418EBED-F111-425B-8EE2-06B8B2297A68}" srcOrd="0" destOrd="0" presId="urn:microsoft.com/office/officeart/2018/5/layout/CenteredIconLabelDescriptionList"/>
    <dgm:cxn modelId="{B807BF75-BC86-4A84-AB83-7B8BC68E737C}" srcId="{1C1B28B7-2609-4BAA-AAAB-5801EDFD334C}" destId="{28C188E4-A3B1-47AF-802E-B2DED21921BA}" srcOrd="0" destOrd="0" parTransId="{C89C556F-BA69-4B68-9F7C-1121B26764B0}" sibTransId="{7BEFF1EA-4DB5-4BD3-A89B-DF0184626A1A}"/>
    <dgm:cxn modelId="{4D6131AC-1805-4438-A39D-4F587C933D11}" type="presOf" srcId="{E817CCF5-DA3F-4E5F-BE7C-D8111B2BFEBA}" destId="{071926C8-9E08-4BE0-A1E4-133B16FF713E}" srcOrd="0" destOrd="0" presId="urn:microsoft.com/office/officeart/2018/5/layout/CenteredIconLabelDescriptionList"/>
    <dgm:cxn modelId="{7A243DB8-C0B8-4718-B558-CE939B8FF03E}" srcId="{E754A2A0-41CE-428B-9DDC-DCD1FD12D16A}" destId="{C2F66EED-74C3-4F36-A1D4-8AFCBB009938}" srcOrd="0" destOrd="0" parTransId="{5CF5C62A-BD1A-4922-92B6-33ECA44C1F76}" sibTransId="{F9BAA161-AAEC-4A41-B4D9-A27EAD80526E}"/>
    <dgm:cxn modelId="{507A74C7-FEAF-4A4C-9250-0613CBC2F127}" srcId="{E817CCF5-DA3F-4E5F-BE7C-D8111B2BFEBA}" destId="{E754A2A0-41CE-428B-9DDC-DCD1FD12D16A}" srcOrd="0" destOrd="0" parTransId="{BE164097-A5AA-4EA1-9E64-D7FCD4DD2A4E}" sibTransId="{02D8D4EF-9694-45C7-AF26-E20371B3C352}"/>
    <dgm:cxn modelId="{B51342D1-507F-4538-B2E7-CC8612277523}" type="presOf" srcId="{1C1B28B7-2609-4BAA-AAAB-5801EDFD334C}" destId="{C4D97C04-1692-4931-9A64-809D862C1739}" srcOrd="0" destOrd="0" presId="urn:microsoft.com/office/officeart/2018/5/layout/CenteredIconLabelDescriptionList"/>
    <dgm:cxn modelId="{B2BEE9D2-644C-400C-8E33-2C4491C5B104}" srcId="{DCCE571A-4D30-4294-ABAF-6885F619D2D9}" destId="{B4C55E9F-B5C0-4AD1-919B-D2D83AC9CD40}" srcOrd="0" destOrd="0" parTransId="{D1B05DEA-DFE0-4560-B75F-1C2BCB67A7C6}" sibTransId="{A6301E27-5ACC-4907-A7C8-B41877235C87}"/>
    <dgm:cxn modelId="{E70347E4-4461-4B80-8927-4CA0AEBFAAF8}" srcId="{E817CCF5-DA3F-4E5F-BE7C-D8111B2BFEBA}" destId="{DCCE571A-4D30-4294-ABAF-6885F619D2D9}" srcOrd="1" destOrd="0" parTransId="{3AD83C96-5A95-4337-BF2D-97454AF7F108}" sibTransId="{2C1DF6EC-6090-4926-A556-3D2417B7F2AA}"/>
    <dgm:cxn modelId="{55A931F7-B2A3-4173-A574-A80CB726BAE2}" type="presOf" srcId="{C2F66EED-74C3-4F36-A1D4-8AFCBB009938}" destId="{DD091D0A-5A25-4241-91F3-18D32B0BDD4F}" srcOrd="0" destOrd="0" presId="urn:microsoft.com/office/officeart/2018/5/layout/CenteredIconLabelDescriptionList"/>
    <dgm:cxn modelId="{87DD2528-CB43-4F2F-AD70-34B2C76F4974}" type="presParOf" srcId="{071926C8-9E08-4BE0-A1E4-133B16FF713E}" destId="{1DA6F9F3-4A7F-42F9-8B77-7BD552F03105}" srcOrd="0" destOrd="0" presId="urn:microsoft.com/office/officeart/2018/5/layout/CenteredIconLabelDescriptionList"/>
    <dgm:cxn modelId="{C7D85599-D34F-41B3-ACEB-0C058EB1F61E}" type="presParOf" srcId="{1DA6F9F3-4A7F-42F9-8B77-7BD552F03105}" destId="{AF72813A-2810-4A52-BE92-611D54918694}" srcOrd="0" destOrd="0" presId="urn:microsoft.com/office/officeart/2018/5/layout/CenteredIconLabelDescriptionList"/>
    <dgm:cxn modelId="{C48669E0-1E6E-4350-9DF8-08B6FB55FE83}" type="presParOf" srcId="{1DA6F9F3-4A7F-42F9-8B77-7BD552F03105}" destId="{0FF9AC2C-F836-43CA-8259-A20F609F4C83}" srcOrd="1" destOrd="0" presId="urn:microsoft.com/office/officeart/2018/5/layout/CenteredIconLabelDescriptionList"/>
    <dgm:cxn modelId="{99FB1C93-FBB0-428C-B3D1-D2EC3308D436}" type="presParOf" srcId="{1DA6F9F3-4A7F-42F9-8B77-7BD552F03105}" destId="{DF27DA54-DCB6-45F4-890E-F7DCC5A4BE12}" srcOrd="2" destOrd="0" presId="urn:microsoft.com/office/officeart/2018/5/layout/CenteredIconLabelDescriptionList"/>
    <dgm:cxn modelId="{D2C113FF-430C-42FA-B64E-13ACE978DEE7}" type="presParOf" srcId="{1DA6F9F3-4A7F-42F9-8B77-7BD552F03105}" destId="{E3A03C26-8C60-4D73-A4C2-0678A1DD3B31}" srcOrd="3" destOrd="0" presId="urn:microsoft.com/office/officeart/2018/5/layout/CenteredIconLabelDescriptionList"/>
    <dgm:cxn modelId="{C10D59DD-0D52-4682-AC9F-5873A75B6FEF}" type="presParOf" srcId="{1DA6F9F3-4A7F-42F9-8B77-7BD552F03105}" destId="{DD091D0A-5A25-4241-91F3-18D32B0BDD4F}" srcOrd="4" destOrd="0" presId="urn:microsoft.com/office/officeart/2018/5/layout/CenteredIconLabelDescriptionList"/>
    <dgm:cxn modelId="{0510082E-5DF2-42DD-AE6C-D1E60730D4E3}" type="presParOf" srcId="{071926C8-9E08-4BE0-A1E4-133B16FF713E}" destId="{2564C0D4-4875-421D-81DB-70BF6751BBA7}" srcOrd="1" destOrd="0" presId="urn:microsoft.com/office/officeart/2018/5/layout/CenteredIconLabelDescriptionList"/>
    <dgm:cxn modelId="{E144C32E-E72B-4991-B9EC-93820D68CFB5}" type="presParOf" srcId="{071926C8-9E08-4BE0-A1E4-133B16FF713E}" destId="{3076B9F9-EC92-4653-AC03-C71FD5E9A400}" srcOrd="2" destOrd="0" presId="urn:microsoft.com/office/officeart/2018/5/layout/CenteredIconLabelDescriptionList"/>
    <dgm:cxn modelId="{66AB50A5-3D6E-4CE8-9C00-3540BF3A682A}" type="presParOf" srcId="{3076B9F9-EC92-4653-AC03-C71FD5E9A400}" destId="{210823F6-AC1A-46E3-9D99-A319DF497539}" srcOrd="0" destOrd="0" presId="urn:microsoft.com/office/officeart/2018/5/layout/CenteredIconLabelDescriptionList"/>
    <dgm:cxn modelId="{BB0A9168-4CEF-4C37-AA4F-28A0F96C5AAE}" type="presParOf" srcId="{3076B9F9-EC92-4653-AC03-C71FD5E9A400}" destId="{2F262968-0DF4-4BB1-BD25-0ED2829FA45D}" srcOrd="1" destOrd="0" presId="urn:microsoft.com/office/officeart/2018/5/layout/CenteredIconLabelDescriptionList"/>
    <dgm:cxn modelId="{05D1054F-4CFA-4960-9C76-474461246A75}" type="presParOf" srcId="{3076B9F9-EC92-4653-AC03-C71FD5E9A400}" destId="{3C1752BD-6530-4141-80E9-9A0923780DCB}" srcOrd="2" destOrd="0" presId="urn:microsoft.com/office/officeart/2018/5/layout/CenteredIconLabelDescriptionList"/>
    <dgm:cxn modelId="{021DA957-19C0-48AF-82E6-5EF64E6E4350}" type="presParOf" srcId="{3076B9F9-EC92-4653-AC03-C71FD5E9A400}" destId="{C393D316-1AB7-4A24-B8A5-3485F2713F88}" srcOrd="3" destOrd="0" presId="urn:microsoft.com/office/officeart/2018/5/layout/CenteredIconLabelDescriptionList"/>
    <dgm:cxn modelId="{E4E1ED22-2207-49AD-89BF-A68B1DCF8B24}" type="presParOf" srcId="{3076B9F9-EC92-4653-AC03-C71FD5E9A400}" destId="{7CD40649-A74C-4AD8-B9D0-2573A1955C91}" srcOrd="4" destOrd="0" presId="urn:microsoft.com/office/officeart/2018/5/layout/CenteredIconLabelDescriptionList"/>
    <dgm:cxn modelId="{E12208AE-A278-4C0F-9A95-B2A9F1FA788C}" type="presParOf" srcId="{071926C8-9E08-4BE0-A1E4-133B16FF713E}" destId="{9A7327AD-D2A8-4CB1-B3E0-7543B1D84369}" srcOrd="3" destOrd="0" presId="urn:microsoft.com/office/officeart/2018/5/layout/CenteredIconLabelDescriptionList"/>
    <dgm:cxn modelId="{04AF0028-0607-4319-870D-38F76BAD13CF}" type="presParOf" srcId="{071926C8-9E08-4BE0-A1E4-133B16FF713E}" destId="{13BCBAD6-8F08-4029-90C7-8E8A0D0733DD}" srcOrd="4" destOrd="0" presId="urn:microsoft.com/office/officeart/2018/5/layout/CenteredIconLabelDescriptionList"/>
    <dgm:cxn modelId="{6A4CD51F-23AC-49BF-A6C9-263678EFDC1A}" type="presParOf" srcId="{13BCBAD6-8F08-4029-90C7-8E8A0D0733DD}" destId="{B0A3ABD2-C471-4A21-8AEF-3843C86919E1}" srcOrd="0" destOrd="0" presId="urn:microsoft.com/office/officeart/2018/5/layout/CenteredIconLabelDescriptionList"/>
    <dgm:cxn modelId="{09B630B3-6E33-4A75-A9D0-DB0F7EABE59A}" type="presParOf" srcId="{13BCBAD6-8F08-4029-90C7-8E8A0D0733DD}" destId="{C05B68FE-639F-4FA9-A205-D74CFD77C39F}" srcOrd="1" destOrd="0" presId="urn:microsoft.com/office/officeart/2018/5/layout/CenteredIconLabelDescriptionList"/>
    <dgm:cxn modelId="{54C79EE1-3818-4202-8586-5211607DA0B9}" type="presParOf" srcId="{13BCBAD6-8F08-4029-90C7-8E8A0D0733DD}" destId="{C4D97C04-1692-4931-9A64-809D862C1739}" srcOrd="2" destOrd="0" presId="urn:microsoft.com/office/officeart/2018/5/layout/CenteredIconLabelDescriptionList"/>
    <dgm:cxn modelId="{18E2766E-C663-4DEC-B900-6C8AE4D2800E}" type="presParOf" srcId="{13BCBAD6-8F08-4029-90C7-8E8A0D0733DD}" destId="{62A868A2-37A4-4832-B3F5-E1EA98BA3648}" srcOrd="3" destOrd="0" presId="urn:microsoft.com/office/officeart/2018/5/layout/CenteredIconLabelDescriptionList"/>
    <dgm:cxn modelId="{9E5F65AC-D550-43B1-ABB5-AF4466613C81}" type="presParOf" srcId="{13BCBAD6-8F08-4029-90C7-8E8A0D0733DD}" destId="{6418EBED-F111-425B-8EE2-06B8B2297A68}" srcOrd="4" destOrd="0" presId="urn:microsoft.com/office/officeart/2018/5/layout/CenteredIconLabelDescription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F72813A-2810-4A52-BE92-611D54918694}">
      <dsp:nvSpPr>
        <dsp:cNvPr id="0" name=""/>
        <dsp:cNvSpPr/>
      </dsp:nvSpPr>
      <dsp:spPr>
        <a:xfrm>
          <a:off x="964823" y="406935"/>
          <a:ext cx="1038023" cy="1038023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5875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F27DA54-DCB6-45F4-890E-F7DCC5A4BE12}">
      <dsp:nvSpPr>
        <dsp:cNvPr id="0" name=""/>
        <dsp:cNvSpPr/>
      </dsp:nvSpPr>
      <dsp:spPr>
        <a:xfrm>
          <a:off x="944" y="1569696"/>
          <a:ext cx="2965781" cy="44486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11112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en-US" sz="2500" kern="1200" dirty="0"/>
            <a:t>Target your case</a:t>
          </a:r>
        </a:p>
      </dsp:txBody>
      <dsp:txXfrm>
        <a:off x="944" y="1569696"/>
        <a:ext cx="2965781" cy="444867"/>
      </dsp:txXfrm>
    </dsp:sp>
    <dsp:sp modelId="{DD091D0A-5A25-4241-91F3-18D32B0BDD4F}">
      <dsp:nvSpPr>
        <dsp:cNvPr id="0" name=""/>
        <dsp:cNvSpPr/>
      </dsp:nvSpPr>
      <dsp:spPr>
        <a:xfrm>
          <a:off x="236725" y="2072581"/>
          <a:ext cx="1905985" cy="123523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7556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/>
            <a:t>Business case for investment in advice</a:t>
          </a:r>
        </a:p>
      </dsp:txBody>
      <dsp:txXfrm>
        <a:off x="236725" y="2072581"/>
        <a:ext cx="1905985" cy="1235232"/>
      </dsp:txXfrm>
    </dsp:sp>
    <dsp:sp modelId="{210823F6-AC1A-46E3-9D99-A319DF497539}">
      <dsp:nvSpPr>
        <dsp:cNvPr id="0" name=""/>
        <dsp:cNvSpPr/>
      </dsp:nvSpPr>
      <dsp:spPr>
        <a:xfrm>
          <a:off x="4449616" y="406935"/>
          <a:ext cx="1038023" cy="1038023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5875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C1752BD-6530-4141-80E9-9A0923780DCB}">
      <dsp:nvSpPr>
        <dsp:cNvPr id="0" name=""/>
        <dsp:cNvSpPr/>
      </dsp:nvSpPr>
      <dsp:spPr>
        <a:xfrm>
          <a:off x="3485737" y="1569696"/>
          <a:ext cx="2965781" cy="44486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11112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en-US" sz="2500" kern="1200" dirty="0"/>
            <a:t>Use your data</a:t>
          </a:r>
        </a:p>
      </dsp:txBody>
      <dsp:txXfrm>
        <a:off x="3485737" y="1569696"/>
        <a:ext cx="2965781" cy="444867"/>
      </dsp:txXfrm>
    </dsp:sp>
    <dsp:sp modelId="{7CD40649-A74C-4AD8-B9D0-2573A1955C91}">
      <dsp:nvSpPr>
        <dsp:cNvPr id="0" name=""/>
        <dsp:cNvSpPr/>
      </dsp:nvSpPr>
      <dsp:spPr>
        <a:xfrm>
          <a:off x="3485737" y="2072581"/>
          <a:ext cx="2965781" cy="123523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7556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/>
            <a:t>Management information, client records, case studies </a:t>
          </a:r>
        </a:p>
        <a:p>
          <a:pPr marL="0" lvl="0" indent="0" algn="ctr" defTabSz="7556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700" kern="1200" dirty="0"/>
        </a:p>
        <a:p>
          <a:pPr marL="0" lvl="0" indent="0" algn="ctr" defTabSz="7556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700" kern="1200" dirty="0"/>
        </a:p>
      </dsp:txBody>
      <dsp:txXfrm>
        <a:off x="3485737" y="2072581"/>
        <a:ext cx="2965781" cy="1235232"/>
      </dsp:txXfrm>
    </dsp:sp>
    <dsp:sp modelId="{B0A3ABD2-C471-4A21-8AEF-3843C86919E1}">
      <dsp:nvSpPr>
        <dsp:cNvPr id="0" name=""/>
        <dsp:cNvSpPr/>
      </dsp:nvSpPr>
      <dsp:spPr>
        <a:xfrm>
          <a:off x="8090231" y="406935"/>
          <a:ext cx="1038023" cy="1038023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5875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4D97C04-1692-4931-9A64-809D862C1739}">
      <dsp:nvSpPr>
        <dsp:cNvPr id="0" name=""/>
        <dsp:cNvSpPr/>
      </dsp:nvSpPr>
      <dsp:spPr>
        <a:xfrm>
          <a:off x="6970530" y="1569696"/>
          <a:ext cx="3277425" cy="44486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11112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en-US" sz="2500" kern="1200" dirty="0"/>
            <a:t>Value your outcomes</a:t>
          </a:r>
        </a:p>
      </dsp:txBody>
      <dsp:txXfrm>
        <a:off x="6970530" y="1569696"/>
        <a:ext cx="3277425" cy="444867"/>
      </dsp:txXfrm>
    </dsp:sp>
    <dsp:sp modelId="{6418EBED-F111-425B-8EE2-06B8B2297A68}">
      <dsp:nvSpPr>
        <dsp:cNvPr id="0" name=""/>
        <dsp:cNvSpPr/>
      </dsp:nvSpPr>
      <dsp:spPr>
        <a:xfrm>
          <a:off x="7126352" y="2072581"/>
          <a:ext cx="2965781" cy="123523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7556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/>
            <a:t>Monetize the difference your service makes,  </a:t>
          </a:r>
        </a:p>
      </dsp:txBody>
      <dsp:txXfrm>
        <a:off x="7126352" y="2072581"/>
        <a:ext cx="2965781" cy="123523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8/5/layout/CenteredIconLabelDescriptionList">
  <dgm:title val="Centered Icon Label Description List"/>
  <dgm:desc val="Use to show non-sequential or grouped chunks of information. The placeholder holds an icon or small picture, and corresponding text boxes show Level 1 and Level 2 text respectively. Works well for minimal Level 1 text accompanied by lengthier Level two text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Node" refType="h" fact="0.45"/>
      <dgm:constr type="w" for="ch" forName="compNode" val="120"/>
      <dgm:constr type="w" for="ch" forName="sibTrans" refType="w" refFor="ch" refForName="compNode" fact="0.175"/>
      <dgm:constr type="primFontSz" for="des" forName="parTx" val="36"/>
      <dgm:constr type="primFontSz" for="des" forName="desTx" refType="primFontSz" refFor="des" refForName="parTx" op="lte" fact="0.75"/>
      <dgm:constr type="h" for="des" forName="compNode" op="equ"/>
      <dgm:constr type="h" for="des" forName="iconRect" op="equ"/>
      <dgm:constr type="w" for="des" forName="iconRect" op="equ"/>
      <dgm:constr type="h" for="des" forName="iconSpace" op="equ"/>
      <dgm:constr type="h" for="des" forName="parTx" op="equ"/>
      <dgm:constr type="h" for="des" forName="txSpace" op="equ"/>
      <dgm:constr type="h" for="des" forName="desTx" op="equ"/>
    </dgm:constrLst>
    <dgm:ruleLst>
      <dgm:rule type="w" for="ch" forName="compNode" val="0" fact="NaN" max="NaN"/>
    </dgm:ruleLst>
    <dgm:forEach name="Name3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Rect" refType="w" fact="0.35"/>
          <dgm:constr type="h" for="ch" forName="iconRect" refType="w" refFor="ch" refForName="iconRect"/>
          <dgm:constr type="ctrX" for="ch" forName="iconRect" refType="w" fact="0.5"/>
          <dgm:constr type="t" for="ch" forName="iconRect"/>
          <dgm:constr type="w" for="ch" forName="iconSpace" refType="w"/>
          <dgm:constr type="h" for="ch" forName="iconSpace" refType="h" fact="0.043"/>
          <dgm:constr type="l" for="ch" forName="iconSpace"/>
          <dgm:constr type="t" for="ch" forName="iconSpace" refType="b" refFor="ch" refForName="iconRect"/>
          <dgm:constr type="w" for="ch" forName="parTx" refType="w"/>
          <dgm:constr type="h" for="ch" forName="parTx" refType="w" fact="0.15"/>
          <dgm:constr type="l" for="ch" forName="parTx"/>
          <dgm:constr type="t" for="ch" forName="parTx" refType="b" refFor="ch" refForName="iconSpace"/>
          <dgm:constr type="h" for="ch" forName="txSpace" refType="h" fact="0.02"/>
          <dgm:constr type="w" for="ch" forName="txSpace" refType="w"/>
          <dgm:constr type="l" for="ch" forName="txSpace"/>
          <dgm:constr type="t" for="ch" forName="txSpace" refType="b" refFor="ch" refForName="parTx"/>
          <dgm:constr type="w" for="ch" forName="desTx" refType="w"/>
          <dgm:constr type="l" for="ch" forName="desTx"/>
          <dgm:constr type="t" for="ch" forName="desTx" refType="b" refFor="ch" refForName="txSpace"/>
        </dgm:constrLst>
        <dgm:ruleLst>
          <dgm:rule type="h" val="INF" fact="NaN" max="NaN"/>
        </dgm:ruleLst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icon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4" fact="NaN" max="NaN"/>
            <dgm:rule type="h" val="INF" fact="NaN" max="NaN"/>
          </dgm:ruleLst>
        </dgm:layoutNode>
        <dgm:layoutNode name="tx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desTx" styleLbl="revTx">
          <dgm:varLst/>
          <dgm:alg type="tx">
            <dgm:param type="stBulletLvl" val="0"/>
            <dgm:param type="txAnchorVert" val="t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refType="primFontSz"/>
            <dgm:constr type="lMarg"/>
            <dgm:constr type="rMarg"/>
            <dgm:constr type="tMarg"/>
            <dgm:constr type="bMarg"/>
          </dgm:constrLst>
          <dgm:ruleLst>
            <dgm:rule type="primFontSz" val="NaN" fact="NaN" max="17"/>
            <dgm:rule type="h" val="INF" fact="NaN" max="NaN"/>
          </dgm:ruleLst>
        </dgm:layoutNode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  <a:defRPr b="1"/>
        </a:lvl1pPr>
        <a:lvl2pPr>
          <a:lnSpc>
            <a:spcPct val="100000"/>
          </a:lnSpc>
        </a:lvl2pPr>
      </dgm1612:lstStyle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0693" y="1769540"/>
            <a:ext cx="9440034" cy="1828801"/>
          </a:xfrm>
        </p:spPr>
        <p:txBody>
          <a:bodyPr anchor="b">
            <a:normAutofit/>
          </a:bodyPr>
          <a:lstStyle>
            <a:lvl1pPr algn="ctr"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0693" y="3773489"/>
            <a:ext cx="9440034" cy="1049867"/>
          </a:xfrm>
        </p:spPr>
        <p:txBody>
          <a:bodyPr anchor="t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D38747-4367-4BD2-8D51-C97E202738E2}" type="datetime1">
              <a:rPr lang="en-US" smtClean="0"/>
              <a:t>7/13/2021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029819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Slate-V2-HD-panoPhotoInset.png">
            <a:extLst>
              <a:ext uri="{FF2B5EF4-FFF2-40B4-BE49-F238E27FC236}">
                <a16:creationId xmlns:a16="http://schemas.microsoft.com/office/drawing/2014/main" id="{CE39118B-B3AD-4BD4-BA22-DEFF4E76CE9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3883" y="547807"/>
            <a:ext cx="10141799" cy="381680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806" y="4565255"/>
            <a:ext cx="10355326" cy="543472"/>
          </a:xfrm>
        </p:spPr>
        <p:txBody>
          <a:bodyPr anchor="b">
            <a:normAutofit/>
          </a:bodyPr>
          <a:lstStyle>
            <a:lvl1pPr algn="ctr">
              <a:defRPr sz="2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69349" y="695009"/>
            <a:ext cx="9845346" cy="3525671"/>
          </a:xfr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5247728"/>
            <a:ext cx="10353762" cy="543472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F1B079-7EF0-44EE-B798-BCC497C9F3B2}" type="datetime1">
              <a:rPr lang="en-US" smtClean="0"/>
              <a:t>7/13/2021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198098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8437"/>
            <a:ext cx="10353762" cy="3534344"/>
          </a:xfrm>
        </p:spPr>
        <p:txBody>
          <a:bodyPr anchor="ctr">
            <a:normAutofit/>
          </a:bodyPr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295180"/>
            <a:ext cx="10353763" cy="1501826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FF70A8-1D13-4657-95F0-A9EA54967B8D}" type="datetime1">
              <a:rPr lang="en-US" smtClean="0"/>
              <a:t>7/13/2021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6819271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532749"/>
          </a:xfrm>
        </p:spPr>
        <p:txBody>
          <a:bodyPr anchor="t">
            <a:normAutofit/>
          </a:bodyPr>
          <a:lstStyle>
            <a:lvl1pPr marL="0" indent="0" algn="r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304353"/>
            <a:ext cx="10353763" cy="1489496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EB90AC-71BD-4C7F-8ACA-7B3F18292E63}" type="datetime1">
              <a:rPr lang="en-US" smtClean="0"/>
              <a:t>7/13/2021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23F0D53-0705-41B7-8554-09D21E7807F9}"/>
              </a:ext>
            </a:extLst>
          </p:cNvPr>
          <p:cNvSpPr txBox="1"/>
          <p:nvPr/>
        </p:nvSpPr>
        <p:spPr>
          <a:xfrm>
            <a:off x="990600" y="88479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C7F647CD-0F1A-4BB3-89E0-A74F1E1B098D}"/>
              </a:ext>
            </a:extLst>
          </p:cNvPr>
          <p:cNvSpPr txBox="1"/>
          <p:nvPr/>
        </p:nvSpPr>
        <p:spPr>
          <a:xfrm>
            <a:off x="10504716" y="292825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85209809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4" y="2126942"/>
            <a:ext cx="10353763" cy="251183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84" y="4650556"/>
            <a:ext cx="10352199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6EFC2C-8905-46F0-B443-CE905B76BA01}" type="datetime1">
              <a:rPr lang="en-US" smtClean="0"/>
              <a:t>7/13/2021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0632439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97045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95" y="1885950"/>
            <a:ext cx="3300984" cy="764782"/>
          </a:xfrm>
        </p:spPr>
        <p:txBody>
          <a:bodyPr anchor="b">
            <a:noAutofit/>
          </a:bodyPr>
          <a:lstStyle>
            <a:lvl1pPr marL="0" indent="0" algn="ctr"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95" y="2768112"/>
            <a:ext cx="3300984" cy="302308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6711" y="1885949"/>
            <a:ext cx="3300984" cy="764783"/>
          </a:xfrm>
        </p:spPr>
        <p:txBody>
          <a:bodyPr anchor="b">
            <a:noAutofit/>
          </a:bodyPr>
          <a:lstStyle>
            <a:lvl1pPr marL="0" indent="0" algn="ctr"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1435" y="2768112"/>
            <a:ext cx="3300984" cy="302308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66572" y="1885950"/>
            <a:ext cx="3300984" cy="764782"/>
          </a:xfrm>
        </p:spPr>
        <p:txBody>
          <a:bodyPr anchor="b">
            <a:noAutofit/>
          </a:bodyPr>
          <a:lstStyle>
            <a:lvl1pPr marL="0" indent="0" algn="ctr"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66572" y="2768110"/>
            <a:ext cx="3300984" cy="302308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079DC3-C9B5-499E-9140-0DC28B7074E2}" type="datetime1">
              <a:rPr lang="en-US" smtClean="0"/>
              <a:t>7/13/2021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7975862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ate-V2-HD-3colPhotoInset.png">
            <a:extLst>
              <a:ext uri="{FF2B5EF4-FFF2-40B4-BE49-F238E27FC236}">
                <a16:creationId xmlns:a16="http://schemas.microsoft.com/office/drawing/2014/main" id="{7E87C569-D426-4615-ADA7-B370EA98340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7962" y="1818214"/>
            <a:ext cx="3339972" cy="1847851"/>
          </a:xfrm>
          <a:prstGeom prst="rect">
            <a:avLst/>
          </a:prstGeom>
        </p:spPr>
      </p:pic>
      <p:pic>
        <p:nvPicPr>
          <p:cNvPr id="36" name="Picture 35" descr="Slate-V2-HD-3colPhotoInset.png">
            <a:extLst>
              <a:ext uri="{FF2B5EF4-FFF2-40B4-BE49-F238E27FC236}">
                <a16:creationId xmlns:a16="http://schemas.microsoft.com/office/drawing/2014/main" id="{7B353ED4-7AD0-46C9-88ED-1A16B1433AF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3800" y="1818214"/>
            <a:ext cx="3339972" cy="1847851"/>
          </a:xfrm>
          <a:prstGeom prst="rect">
            <a:avLst/>
          </a:prstGeom>
        </p:spPr>
      </p:pic>
      <p:pic>
        <p:nvPicPr>
          <p:cNvPr id="37" name="Picture 36" descr="Slate-V2-HD-3colPhotoInset.png">
            <a:extLst>
              <a:ext uri="{FF2B5EF4-FFF2-40B4-BE49-F238E27FC236}">
                <a16:creationId xmlns:a16="http://schemas.microsoft.com/office/drawing/2014/main" id="{F561D985-AD57-459A-B3A6-EBF29603976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6051" y="1818214"/>
            <a:ext cx="3339972" cy="1847851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94" y="609600"/>
            <a:ext cx="10353763" cy="97045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95" y="3904106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018102" y="1938918"/>
            <a:ext cx="3092368" cy="160295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95" y="4572443"/>
            <a:ext cx="3300984" cy="121875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88" y="3904106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545743" y="1939094"/>
            <a:ext cx="3092368" cy="160816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435" y="4572442"/>
            <a:ext cx="3300984" cy="121875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66697" y="3904106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075698" y="1934432"/>
            <a:ext cx="3092368" cy="160729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66572" y="4572442"/>
            <a:ext cx="3300984" cy="121875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BB33EA-E472-4D22-9C03-A9C14AA21CED}" type="datetime1">
              <a:rPr lang="en-US" smtClean="0"/>
              <a:t>7/13/2021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25455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C55A3C-5767-4844-A0A3-83778C2E5409}" type="datetime1">
              <a:rPr lang="en-US" smtClean="0"/>
              <a:t>7/13/2021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062771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1761067"/>
            <a:ext cx="9590550" cy="1828813"/>
          </a:xfrm>
        </p:spPr>
        <p:txBody>
          <a:bodyPr anchor="b"/>
          <a:lstStyle>
            <a:lvl1pPr algn="ctr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3763439"/>
            <a:ext cx="9590550" cy="1333494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E507A8-A5CF-4D38-AB86-7EDDA87A85D4}" type="datetime1">
              <a:rPr lang="en-US" smtClean="0"/>
              <a:t>7/13/2021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642051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126187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3795" y="2076450"/>
            <a:ext cx="4856841" cy="3622671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10716" y="2076451"/>
            <a:ext cx="4856841" cy="3622672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FCD27C-8599-43EF-BA1D-14DDC1946E06}" type="datetime1">
              <a:rPr lang="en-US" smtClean="0"/>
              <a:t>7/13/2021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157741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 descr="Slate-V2-HD-compPhotoInset.png">
            <a:extLst>
              <a:ext uri="{FF2B5EF4-FFF2-40B4-BE49-F238E27FC236}">
                <a16:creationId xmlns:a16="http://schemas.microsoft.com/office/drawing/2014/main" id="{37B721FF-D609-4D98-9D19-CF75AA8A54F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3795" y="1734506"/>
            <a:ext cx="5029200" cy="4099959"/>
          </a:xfrm>
          <a:prstGeom prst="rect">
            <a:avLst/>
          </a:prstGeom>
        </p:spPr>
      </p:pic>
      <p:pic>
        <p:nvPicPr>
          <p:cNvPr id="21" name="Picture 20" descr="Slate-V2-HD-compPhotoInset.png">
            <a:extLst>
              <a:ext uri="{FF2B5EF4-FFF2-40B4-BE49-F238E27FC236}">
                <a16:creationId xmlns:a16="http://schemas.microsoft.com/office/drawing/2014/main" id="{073936BD-C868-433F-8E84-D6DD8E640E3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8357" y="1734506"/>
            <a:ext cx="5029200" cy="409995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97045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46013" y="1855153"/>
            <a:ext cx="4764764" cy="692494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46013" y="2702103"/>
            <a:ext cx="4764764" cy="3043533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63166" y="1855152"/>
            <a:ext cx="4779582" cy="692495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63167" y="2702103"/>
            <a:ext cx="4779581" cy="3043533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343D99-809A-49C0-96E5-4250D0B498EE}" type="datetime1">
              <a:rPr lang="en-US" smtClean="0"/>
              <a:t>7/13/2021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203152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43DE9B-B678-4EFB-BB7D-A4370204A0B0}" type="datetime1">
              <a:rPr lang="en-US" smtClean="0"/>
              <a:t>7/13/2021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43349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8812DA-F765-4142-A6A3-A8ED7235E082}" type="datetime1">
              <a:rPr lang="en-US" smtClean="0"/>
              <a:t>7/13/2021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515851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3706889" cy="1821918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55633" y="609600"/>
            <a:ext cx="6411924" cy="5080001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2673351"/>
            <a:ext cx="3706889" cy="301625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0277FD-7DE6-41D4-930D-AC99F5AFE54E}" type="datetime1">
              <a:rPr lang="en-US" smtClean="0"/>
              <a:t>7/13/2021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581491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1" descr="Slate-V2-HD-vertPhotoInset.png">
            <a:extLst>
              <a:ext uri="{FF2B5EF4-FFF2-40B4-BE49-F238E27FC236}">
                <a16:creationId xmlns:a16="http://schemas.microsoft.com/office/drawing/2014/main" id="{4D06E496-ACBA-4063-B4A1-C5C484EE5A7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3665" y="609600"/>
            <a:ext cx="3584166" cy="520483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763701"/>
            <a:ext cx="5707899" cy="1675559"/>
          </a:xfrm>
        </p:spPr>
        <p:txBody>
          <a:bodyPr anchor="b">
            <a:noAutofit/>
          </a:bodyPr>
          <a:lstStyle>
            <a:lvl1pPr algn="ctr">
              <a:defRPr sz="32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42551" y="763702"/>
            <a:ext cx="3275751" cy="4912822"/>
          </a:xfr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73698" y="2679699"/>
            <a:ext cx="4588094" cy="3135695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A15526-7079-4B7B-987C-1B5FAE11A0FF}" type="datetime1">
              <a:rPr lang="en-US" smtClean="0"/>
              <a:t>7/13/2021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425126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1257300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95" y="2076450"/>
            <a:ext cx="10353762" cy="3714749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6" y="6000749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fld id="{073ED0CC-082F-4160-86E5-0D6041F12778}" type="datetime1">
              <a:rPr lang="en-US" smtClean="0"/>
              <a:t>7/13/2021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95" y="6000749"/>
            <a:ext cx="667286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6000749"/>
            <a:ext cx="75354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12744071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</p:sldLayoutIdLst>
  <p:hf sldNum="0" hdr="0" ftr="0" dt="0"/>
  <p:txStyles>
    <p:titleStyle>
      <a:lvl1pPr algn="ctr" defTabSz="457200" rtl="0" eaLnBrk="1" latinLnBrk="0" hangingPunct="1">
        <a:lnSpc>
          <a:spcPct val="90000"/>
        </a:lnSpc>
        <a:spcBef>
          <a:spcPct val="0"/>
        </a:spcBef>
        <a:buNone/>
        <a:defRPr sz="46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j-lt"/>
          <a:ea typeface="+mj-ea"/>
          <a:cs typeface="Trebuchet M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06000" algn="l" defTabSz="457200" rtl="0" eaLnBrk="1" latinLnBrk="0" hangingPunct="1">
        <a:lnSpc>
          <a:spcPct val="110000"/>
        </a:lnSpc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23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1pPr>
      <a:lvl2pPr marL="720000" indent="-270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"/>
        <a:defRPr sz="21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2pPr>
      <a:lvl3pPr marL="1026000" indent="-21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8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3pPr>
      <a:lvl4pPr marL="1386000" indent="-21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"/>
        <a:defRPr sz="16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4pPr>
      <a:lvl5pPr marL="1674000" indent="-21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6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5pPr>
      <a:lvl6pPr marL="20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6pPr>
      <a:lvl7pPr marL="240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7pPr>
      <a:lvl8pPr marL="278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8pPr>
      <a:lvl9pPr marL="310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7" Type="http://schemas.openxmlformats.org/officeDocument/2006/relationships/image" Target="../media/image47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6.png"/><Relationship Id="rId5" Type="http://schemas.openxmlformats.org/officeDocument/2006/relationships/image" Target="../media/image45.png"/><Relationship Id="rId4" Type="http://schemas.openxmlformats.org/officeDocument/2006/relationships/image" Target="../media/image44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2.jpeg"/><Relationship Id="rId5" Type="http://schemas.openxmlformats.org/officeDocument/2006/relationships/image" Target="../media/image51.jpeg"/><Relationship Id="rId4" Type="http://schemas.openxmlformats.org/officeDocument/2006/relationships/image" Target="../media/image50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svg"/><Relationship Id="rId3" Type="http://schemas.openxmlformats.org/officeDocument/2006/relationships/image" Target="../media/image14.jpeg"/><Relationship Id="rId7" Type="http://schemas.openxmlformats.org/officeDocument/2006/relationships/image" Target="../media/image18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jpeg"/><Relationship Id="rId11" Type="http://schemas.openxmlformats.org/officeDocument/2006/relationships/image" Target="../media/image22.jpeg"/><Relationship Id="rId5" Type="http://schemas.openxmlformats.org/officeDocument/2006/relationships/image" Target="../media/image16.jpeg"/><Relationship Id="rId10" Type="http://schemas.openxmlformats.org/officeDocument/2006/relationships/image" Target="../media/image21.jpeg"/><Relationship Id="rId4" Type="http://schemas.openxmlformats.org/officeDocument/2006/relationships/image" Target="../media/image15.jpeg"/><Relationship Id="rId9" Type="http://schemas.openxmlformats.org/officeDocument/2006/relationships/image" Target="../media/image20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jpeg"/><Relationship Id="rId3" Type="http://schemas.openxmlformats.org/officeDocument/2006/relationships/image" Target="../media/image26.jpeg"/><Relationship Id="rId7" Type="http://schemas.openxmlformats.org/officeDocument/2006/relationships/image" Target="../media/image30.jpe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jpeg"/><Relationship Id="rId5" Type="http://schemas.openxmlformats.org/officeDocument/2006/relationships/image" Target="../media/image28.png"/><Relationship Id="rId4" Type="http://schemas.openxmlformats.org/officeDocument/2006/relationships/image" Target="../media/image27.jpeg"/><Relationship Id="rId9" Type="http://schemas.openxmlformats.org/officeDocument/2006/relationships/image" Target="../media/image32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1">
                <a:shade val="80000"/>
                <a:lumMod val="80000"/>
              </a:schemeClr>
              <a:schemeClr val="bg1">
                <a:tint val="98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picture containing large, sitting, white, numbers">
            <a:extLst>
              <a:ext uri="{FF2B5EF4-FFF2-40B4-BE49-F238E27FC236}">
                <a16:creationId xmlns:a16="http://schemas.microsoft.com/office/drawing/2014/main" id="{9A5D9ED1-DFCC-4799-89E2-D118451B98D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22" y="0"/>
            <a:ext cx="12191356" cy="6858000"/>
          </a:xfrm>
          <a:prstGeom prst="rect">
            <a:avLst/>
          </a:prstGeom>
        </p:spPr>
      </p:pic>
      <p:sp useBgFill="1">
        <p:nvSpPr>
          <p:cNvPr id="96" name="Freeform 5">
            <a:extLst>
              <a:ext uri="{FF2B5EF4-FFF2-40B4-BE49-F238E27FC236}">
                <a16:creationId xmlns:a16="http://schemas.microsoft.com/office/drawing/2014/main" id="{FE469E50-3893-4ED6-92BA-2985C32B0CA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rot="5400000">
            <a:off x="7131809" y="1385982"/>
            <a:ext cx="4031414" cy="4100418"/>
          </a:xfrm>
          <a:custGeom>
            <a:avLst/>
            <a:gdLst>
              <a:gd name="T0" fmla="*/ 1577 w 1601"/>
              <a:gd name="T1" fmla="*/ 0 h 696"/>
              <a:gd name="T2" fmla="*/ 833 w 1601"/>
              <a:gd name="T3" fmla="*/ 0 h 696"/>
              <a:gd name="T4" fmla="*/ 768 w 1601"/>
              <a:gd name="T5" fmla="*/ 0 h 696"/>
              <a:gd name="T6" fmla="*/ 24 w 1601"/>
              <a:gd name="T7" fmla="*/ 0 h 696"/>
              <a:gd name="T8" fmla="*/ 0 w 1601"/>
              <a:gd name="T9" fmla="*/ 27 h 696"/>
              <a:gd name="T10" fmla="*/ 0 w 1601"/>
              <a:gd name="T11" fmla="*/ 669 h 696"/>
              <a:gd name="T12" fmla="*/ 24 w 1601"/>
              <a:gd name="T13" fmla="*/ 696 h 696"/>
              <a:gd name="T14" fmla="*/ 768 w 1601"/>
              <a:gd name="T15" fmla="*/ 696 h 696"/>
              <a:gd name="T16" fmla="*/ 833 w 1601"/>
              <a:gd name="T17" fmla="*/ 696 h 696"/>
              <a:gd name="T18" fmla="*/ 1577 w 1601"/>
              <a:gd name="T19" fmla="*/ 696 h 696"/>
              <a:gd name="T20" fmla="*/ 1601 w 1601"/>
              <a:gd name="T21" fmla="*/ 669 h 696"/>
              <a:gd name="T22" fmla="*/ 1601 w 1601"/>
              <a:gd name="T23" fmla="*/ 27 h 696"/>
              <a:gd name="T24" fmla="*/ 1577 w 1601"/>
              <a:gd name="T25" fmla="*/ 0 h 6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601" h="696">
                <a:moveTo>
                  <a:pt x="1577" y="0"/>
                </a:moveTo>
                <a:cubicBezTo>
                  <a:pt x="833" y="0"/>
                  <a:pt x="833" y="0"/>
                  <a:pt x="833" y="0"/>
                </a:cubicBezTo>
                <a:cubicBezTo>
                  <a:pt x="768" y="0"/>
                  <a:pt x="768" y="0"/>
                  <a:pt x="768" y="0"/>
                </a:cubicBezTo>
                <a:cubicBezTo>
                  <a:pt x="24" y="0"/>
                  <a:pt x="24" y="0"/>
                  <a:pt x="24" y="0"/>
                </a:cubicBezTo>
                <a:cubicBezTo>
                  <a:pt x="11" y="0"/>
                  <a:pt x="0" y="12"/>
                  <a:pt x="0" y="27"/>
                </a:cubicBezTo>
                <a:cubicBezTo>
                  <a:pt x="0" y="669"/>
                  <a:pt x="0" y="669"/>
                  <a:pt x="0" y="669"/>
                </a:cubicBezTo>
                <a:cubicBezTo>
                  <a:pt x="0" y="684"/>
                  <a:pt x="11" y="696"/>
                  <a:pt x="24" y="696"/>
                </a:cubicBezTo>
                <a:cubicBezTo>
                  <a:pt x="768" y="696"/>
                  <a:pt x="768" y="696"/>
                  <a:pt x="768" y="696"/>
                </a:cubicBezTo>
                <a:cubicBezTo>
                  <a:pt x="833" y="696"/>
                  <a:pt x="833" y="696"/>
                  <a:pt x="833" y="696"/>
                </a:cubicBezTo>
                <a:cubicBezTo>
                  <a:pt x="1577" y="696"/>
                  <a:pt x="1577" y="696"/>
                  <a:pt x="1577" y="696"/>
                </a:cubicBezTo>
                <a:cubicBezTo>
                  <a:pt x="1590" y="696"/>
                  <a:pt x="1601" y="684"/>
                  <a:pt x="1601" y="669"/>
                </a:cubicBezTo>
                <a:cubicBezTo>
                  <a:pt x="1601" y="27"/>
                  <a:pt x="1601" y="27"/>
                  <a:pt x="1601" y="27"/>
                </a:cubicBezTo>
                <a:cubicBezTo>
                  <a:pt x="1601" y="12"/>
                  <a:pt x="1590" y="0"/>
                  <a:pt x="1577" y="0"/>
                </a:cubicBezTo>
                <a:close/>
              </a:path>
            </a:pathLst>
          </a:custGeom>
          <a:ln>
            <a:noFill/>
          </a:ln>
          <a:effectLst>
            <a:outerShdw blurRad="50800" dist="38100" dir="5400000" algn="tl" rotWithShape="0">
              <a:srgbClr val="000000">
                <a:alpha val="43000"/>
              </a:srgbClr>
            </a:outerShdw>
          </a:effectLst>
          <a:extLst>
            <a:ext uri="{91240B29-F687-4f45-9708-019B960494DF}">
              <a14:hiddenLine xmlns="" xmlns:a14="http://schemas.microsoft.com/office/drawing/2010/main" xmlns:p14="http://schemas.microsoft.com/office/powerpoint/2010/main" xmlns:a16="http://schemas.microsoft.com/office/drawing/2014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 Nova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D1F047C-C727-42A7-85C5-68C5AA1B1A9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389962" y="1673524"/>
            <a:ext cx="3608238" cy="2420504"/>
          </a:xfrm>
        </p:spPr>
        <p:txBody>
          <a:bodyPr>
            <a:normAutofit/>
          </a:bodyPr>
          <a:lstStyle/>
          <a:p>
            <a:r>
              <a:rPr lang="en-US" sz="4000" dirty="0"/>
              <a:t>Comprehensive Spending Review (CSR)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B93FB3F-A8D4-46D3-A1C6-C79C6456372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389965" y="4157933"/>
            <a:ext cx="3485072" cy="1026544"/>
          </a:xfrm>
        </p:spPr>
        <p:txBody>
          <a:bodyPr>
            <a:normAutofit/>
          </a:bodyPr>
          <a:lstStyle/>
          <a:p>
            <a:r>
              <a:rPr lang="en-US" sz="2300" dirty="0">
                <a:solidFill>
                  <a:srgbClr val="5792BA"/>
                </a:solidFill>
              </a:rPr>
              <a:t>Legal and Advice Sector Roundtable</a:t>
            </a:r>
          </a:p>
        </p:txBody>
      </p:sp>
    </p:spTree>
    <p:extLst>
      <p:ext uri="{BB962C8B-B14F-4D97-AF65-F5344CB8AC3E}">
        <p14:creationId xmlns:p14="http://schemas.microsoft.com/office/powerpoint/2010/main" val="158312012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chemeClr val="tx2"/>
          </a:fgClr>
          <a:bgClr>
            <a:schemeClr val="tx2">
              <a:lumMod val="90000"/>
            </a:schemeClr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96175B57-45F5-4E43-B5F5-121B3DAC37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3795" y="311086"/>
            <a:ext cx="10353762" cy="1065228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  <a:effectLst/>
              </a:rPr>
              <a:t>HMT GREEN BOOK</a:t>
            </a:r>
            <a:endParaRPr lang="en-GB" dirty="0">
              <a:solidFill>
                <a:schemeClr val="bg1"/>
              </a:solidFill>
              <a:effectLst/>
            </a:endParaRP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1369302-37FD-4DDE-B7B7-D6C0496EB64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-2183735" y="311086"/>
            <a:ext cx="19650650" cy="10049739"/>
          </a:xfrm>
          <a:effectLst>
            <a:outerShdw blurRad="25400" dir="17880000">
              <a:srgbClr val="000000">
                <a:alpha val="26000"/>
              </a:srgbClr>
            </a:outerShdw>
          </a:effectLst>
        </p:spPr>
        <p:txBody>
          <a:bodyPr/>
          <a:lstStyle/>
          <a:p>
            <a:pPr>
              <a:tabLst>
                <a:tab pos="1709738" algn="l"/>
              </a:tabLst>
            </a:pPr>
            <a:endParaRPr lang="en-US" b="0" i="0" dirty="0">
              <a:solidFill>
                <a:schemeClr val="bg1"/>
              </a:solidFill>
              <a:effectLst/>
              <a:latin typeface="Gentium Basic"/>
            </a:endParaRPr>
          </a:p>
          <a:p>
            <a:endParaRPr lang="en-US" b="0" i="0" dirty="0">
              <a:solidFill>
                <a:schemeClr val="bg1"/>
              </a:solidFill>
              <a:effectLst/>
              <a:latin typeface="Gentium Basic"/>
            </a:endParaRPr>
          </a:p>
          <a:p>
            <a:endParaRPr lang="en-US" b="0" i="0" dirty="0">
              <a:solidFill>
                <a:schemeClr val="bg1"/>
              </a:solidFill>
              <a:effectLst/>
              <a:latin typeface="Gentium Basic"/>
            </a:endParaRPr>
          </a:p>
          <a:p>
            <a:endParaRPr lang="en-US" b="0" i="0" dirty="0">
              <a:solidFill>
                <a:schemeClr val="bg1"/>
              </a:solidFill>
              <a:effectLst/>
              <a:latin typeface="Gentium Basic"/>
            </a:endParaRPr>
          </a:p>
          <a:p>
            <a:endParaRPr lang="en-US" b="0" i="0" dirty="0">
              <a:solidFill>
                <a:schemeClr val="bg1"/>
              </a:solidFill>
              <a:effectLst/>
              <a:latin typeface="Gentium Basic"/>
            </a:endParaRPr>
          </a:p>
          <a:p>
            <a:endParaRPr lang="en-US" b="0" i="0" dirty="0">
              <a:solidFill>
                <a:schemeClr val="bg1"/>
              </a:solidFill>
              <a:effectLst/>
              <a:latin typeface="Gentium Basic"/>
            </a:endParaRPr>
          </a:p>
          <a:p>
            <a:endParaRPr lang="en-US" b="0" i="0" dirty="0">
              <a:solidFill>
                <a:schemeClr val="bg1"/>
              </a:solidFill>
              <a:effectLst/>
              <a:latin typeface="Gentium Basic"/>
            </a:endParaRPr>
          </a:p>
          <a:p>
            <a:endParaRPr lang="en-GB" dirty="0"/>
          </a:p>
        </p:txBody>
      </p:sp>
      <p:pic>
        <p:nvPicPr>
          <p:cNvPr id="3076" name="Picture 4" descr="Treasury&amp;#39;s new Green Book &amp;#39;will prompt WebTAG changes&amp;#39;">
            <a:extLst>
              <a:ext uri="{FF2B5EF4-FFF2-40B4-BE49-F238E27FC236}">
                <a16:creationId xmlns:a16="http://schemas.microsoft.com/office/drawing/2014/main" id="{E88D317B-FD2F-4BA9-9D93-389A33677E2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8426" y="1192601"/>
            <a:ext cx="3785202" cy="53543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The Green Book (2020) - GOV.UK">
            <a:extLst>
              <a:ext uri="{FF2B5EF4-FFF2-40B4-BE49-F238E27FC236}">
                <a16:creationId xmlns:a16="http://schemas.microsoft.com/office/drawing/2014/main" id="{15DF13E8-3CE8-49BD-AD2D-6EC8C6C52D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2851" y="1531480"/>
            <a:ext cx="7290402" cy="48602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936441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chemeClr val="tx2"/>
          </a:fgClr>
          <a:bgClr>
            <a:schemeClr val="tx2">
              <a:lumMod val="90000"/>
            </a:schemeClr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96175B57-45F5-4E43-B5F5-121B3DAC37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3795" y="311086"/>
            <a:ext cx="10353762" cy="1065228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  <a:effectLst/>
              </a:rPr>
              <a:t>WHAT IS THE GREEN BOOK</a:t>
            </a:r>
            <a:endParaRPr lang="en-GB" dirty="0">
              <a:solidFill>
                <a:schemeClr val="bg1"/>
              </a:solidFill>
              <a:effectLst/>
            </a:endParaRP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1369302-37FD-4DDE-B7B7-D6C0496EB64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7072" y="1520190"/>
            <a:ext cx="10680569" cy="4709160"/>
          </a:xfrm>
          <a:effectLst>
            <a:outerShdw blurRad="25400" dir="17880000">
              <a:srgbClr val="000000">
                <a:alpha val="26000"/>
              </a:srgbClr>
            </a:outerShdw>
          </a:effectLst>
        </p:spPr>
        <p:txBody>
          <a:bodyPr/>
          <a:lstStyle/>
          <a:p>
            <a:r>
              <a:rPr lang="en-US" b="0" i="0" dirty="0">
                <a:solidFill>
                  <a:schemeClr val="bg1"/>
                </a:solidFill>
                <a:effectLst/>
                <a:latin typeface="Gentium Basic"/>
              </a:rPr>
              <a:t>Applies to making a business case in </a:t>
            </a:r>
            <a:r>
              <a:rPr lang="en-US" dirty="0">
                <a:solidFill>
                  <a:schemeClr val="bg1"/>
                </a:solidFill>
                <a:effectLst/>
                <a:latin typeface="Gentium Basic"/>
              </a:rPr>
              <a:t>Government to for any &amp; all policies, </a:t>
            </a:r>
            <a:r>
              <a:rPr lang="en-US" dirty="0" err="1">
                <a:solidFill>
                  <a:schemeClr val="bg1"/>
                </a:solidFill>
                <a:effectLst/>
                <a:latin typeface="Gentium Basic"/>
              </a:rPr>
              <a:t>programmes</a:t>
            </a:r>
            <a:r>
              <a:rPr lang="en-US" dirty="0">
                <a:solidFill>
                  <a:schemeClr val="bg1"/>
                </a:solidFill>
                <a:effectLst/>
                <a:latin typeface="Gentium Basic"/>
              </a:rPr>
              <a:t>, projects, interventions and proposals involving public spending  </a:t>
            </a:r>
          </a:p>
          <a:p>
            <a:r>
              <a:rPr lang="en-US" b="0" i="0" dirty="0">
                <a:solidFill>
                  <a:schemeClr val="bg1"/>
                </a:solidFill>
                <a:effectLst/>
                <a:latin typeface="Gentium Basic"/>
              </a:rPr>
              <a:t>Impact Assessments methodologies </a:t>
            </a:r>
          </a:p>
          <a:p>
            <a:r>
              <a:rPr lang="en-US" b="0" i="0" dirty="0">
                <a:solidFill>
                  <a:schemeClr val="bg1"/>
                </a:solidFill>
                <a:effectLst/>
                <a:latin typeface="Gentium Basic"/>
              </a:rPr>
              <a:t>ROAMEF framework evidence-based policy</a:t>
            </a:r>
          </a:p>
          <a:p>
            <a:r>
              <a:rPr lang="en-US" dirty="0">
                <a:solidFill>
                  <a:schemeClr val="bg1"/>
                </a:solidFill>
                <a:effectLst/>
                <a:latin typeface="Gentium Basic"/>
              </a:rPr>
              <a:t>Economic appraisals and evaluation</a:t>
            </a:r>
          </a:p>
          <a:p>
            <a:r>
              <a:rPr lang="en-US" b="0" i="0" dirty="0">
                <a:solidFill>
                  <a:schemeClr val="bg1"/>
                </a:solidFill>
                <a:effectLst/>
                <a:latin typeface="Gentium Basic"/>
              </a:rPr>
              <a:t>Balan</a:t>
            </a:r>
            <a:r>
              <a:rPr lang="en-US" dirty="0">
                <a:solidFill>
                  <a:schemeClr val="bg1"/>
                </a:solidFill>
                <a:effectLst/>
                <a:latin typeface="Gentium Basic"/>
              </a:rPr>
              <a:t>ce of (</a:t>
            </a:r>
            <a:r>
              <a:rPr lang="en-US" dirty="0" err="1">
                <a:solidFill>
                  <a:schemeClr val="bg1"/>
                </a:solidFill>
                <a:effectLst/>
                <a:latin typeface="Gentium Basic"/>
              </a:rPr>
              <a:t>i</a:t>
            </a:r>
            <a:r>
              <a:rPr lang="en-US" dirty="0">
                <a:solidFill>
                  <a:schemeClr val="bg1"/>
                </a:solidFill>
                <a:effectLst/>
                <a:latin typeface="Gentium Basic"/>
              </a:rPr>
              <a:t>) why (ii) public benefit (iii) risk (iv) strategic options (iv) distributional analysis (v) demand/supply (vi) procurement (vii) value for money (viii) cost/benefit (ix) counterfactual ‘but for’ (x) outcomes</a:t>
            </a:r>
            <a:endParaRPr lang="en-US" b="0" i="0" dirty="0">
              <a:solidFill>
                <a:schemeClr val="bg1"/>
              </a:solidFill>
              <a:effectLst/>
              <a:latin typeface="Gentium Basic"/>
            </a:endParaRPr>
          </a:p>
          <a:p>
            <a:pPr lvl="1"/>
            <a:r>
              <a:rPr lang="en-US" b="0" i="0" dirty="0">
                <a:solidFill>
                  <a:srgbClr val="0B0C0C"/>
                </a:solidFill>
                <a:effectLst/>
                <a:latin typeface="nta"/>
              </a:rPr>
              <a:t>BCR </a:t>
            </a:r>
            <a:r>
              <a:rPr lang="en-US" b="0" i="1" dirty="0">
                <a:solidFill>
                  <a:srgbClr val="0B0C0C"/>
                </a:solidFill>
                <a:effectLst/>
                <a:latin typeface="nta"/>
              </a:rPr>
              <a:t>ratio of the value of benefits to the value of costs</a:t>
            </a:r>
            <a:endParaRPr lang="en-US" b="0" i="1" dirty="0">
              <a:solidFill>
                <a:schemeClr val="bg1"/>
              </a:solidFill>
              <a:effectLst/>
              <a:latin typeface="Gentium Basic"/>
            </a:endParaRPr>
          </a:p>
          <a:p>
            <a:endParaRPr lang="en-US" b="0" i="0" dirty="0">
              <a:solidFill>
                <a:schemeClr val="bg1"/>
              </a:solidFill>
              <a:effectLst/>
              <a:latin typeface="Gentium Basic"/>
            </a:endParaRPr>
          </a:p>
          <a:p>
            <a:endParaRPr lang="en-US" b="0" i="0" dirty="0">
              <a:solidFill>
                <a:schemeClr val="bg1"/>
              </a:solidFill>
              <a:effectLst/>
              <a:latin typeface="Gentium Basic"/>
            </a:endParaRP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0893213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chemeClr val="tx2"/>
          </a:fgClr>
          <a:bgClr>
            <a:schemeClr val="tx2">
              <a:lumMod val="90000"/>
            </a:schemeClr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96175B57-45F5-4E43-B5F5-121B3DAC37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3795" y="311086"/>
            <a:ext cx="10353762" cy="1065228"/>
          </a:xfrm>
        </p:spPr>
        <p:txBody>
          <a:bodyPr/>
          <a:lstStyle/>
          <a:p>
            <a:r>
              <a:rPr lang="en-US">
                <a:solidFill>
                  <a:schemeClr val="bg1"/>
                </a:solidFill>
                <a:effectLst/>
              </a:rPr>
              <a:t>HMT GREEN BOOK</a:t>
            </a:r>
            <a:endParaRPr lang="en-GB" dirty="0">
              <a:solidFill>
                <a:schemeClr val="bg1"/>
              </a:solidFill>
              <a:effectLst/>
            </a:endParaRP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1369302-37FD-4DDE-B7B7-D6C0496EB64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-2183735" y="311086"/>
            <a:ext cx="19650650" cy="10049739"/>
          </a:xfrm>
          <a:effectLst>
            <a:outerShdw blurRad="25400" dir="17880000">
              <a:srgbClr val="000000">
                <a:alpha val="26000"/>
              </a:srgbClr>
            </a:outerShdw>
          </a:effectLst>
        </p:spPr>
        <p:txBody>
          <a:bodyPr/>
          <a:lstStyle/>
          <a:p>
            <a:endParaRPr lang="en-US" b="0" i="0">
              <a:solidFill>
                <a:schemeClr val="bg1"/>
              </a:solidFill>
              <a:effectLst/>
              <a:latin typeface="Gentium Basic"/>
            </a:endParaRPr>
          </a:p>
          <a:p>
            <a:endParaRPr lang="en-US" b="0" i="0">
              <a:solidFill>
                <a:schemeClr val="bg1"/>
              </a:solidFill>
              <a:effectLst/>
              <a:latin typeface="Gentium Basic"/>
            </a:endParaRPr>
          </a:p>
          <a:p>
            <a:endParaRPr lang="en-US" b="0" i="0">
              <a:solidFill>
                <a:schemeClr val="bg1"/>
              </a:solidFill>
              <a:effectLst/>
              <a:latin typeface="Gentium Basic"/>
            </a:endParaRPr>
          </a:p>
          <a:p>
            <a:endParaRPr lang="en-US" b="0" i="0">
              <a:solidFill>
                <a:schemeClr val="bg1"/>
              </a:solidFill>
              <a:effectLst/>
              <a:latin typeface="Gentium Basic"/>
            </a:endParaRPr>
          </a:p>
          <a:p>
            <a:endParaRPr lang="en-US" b="0" i="0">
              <a:solidFill>
                <a:schemeClr val="bg1"/>
              </a:solidFill>
              <a:effectLst/>
              <a:latin typeface="Gentium Basic"/>
            </a:endParaRPr>
          </a:p>
          <a:p>
            <a:endParaRPr lang="en-US" b="0" i="0">
              <a:solidFill>
                <a:schemeClr val="bg1"/>
              </a:solidFill>
              <a:effectLst/>
              <a:latin typeface="Gentium Basic"/>
            </a:endParaRPr>
          </a:p>
          <a:p>
            <a:endParaRPr lang="en-US" b="0" i="0">
              <a:solidFill>
                <a:schemeClr val="bg1"/>
              </a:solidFill>
              <a:effectLst/>
              <a:latin typeface="Gentium Basic"/>
            </a:endParaRPr>
          </a:p>
          <a:p>
            <a:endParaRPr lang="en-GB" dirty="0"/>
          </a:p>
        </p:txBody>
      </p:sp>
      <p:pic>
        <p:nvPicPr>
          <p:cNvPr id="4100" name="Picture 4" descr="The Green Book (2020) - GOV.UK">
            <a:extLst>
              <a:ext uri="{FF2B5EF4-FFF2-40B4-BE49-F238E27FC236}">
                <a16:creationId xmlns:a16="http://schemas.microsoft.com/office/drawing/2014/main" id="{8D2EF0A1-FC50-4899-887B-5FEC4A82A51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98144" y="1376314"/>
            <a:ext cx="7656855" cy="51045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5267290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chemeClr val="tx2"/>
          </a:fgClr>
          <a:bgClr>
            <a:schemeClr val="tx2">
              <a:lumMod val="90000"/>
            </a:schemeClr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96175B57-45F5-4E43-B5F5-121B3DAC37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3795" y="311086"/>
            <a:ext cx="10353762" cy="1065228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  <a:effectLst/>
              </a:rPr>
              <a:t>Consultation &amp; CSR</a:t>
            </a:r>
            <a:endParaRPr lang="en-GB" dirty="0">
              <a:solidFill>
                <a:schemeClr val="bg1"/>
              </a:solidFill>
              <a:effectLst/>
            </a:endParaRP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1369302-37FD-4DDE-B7B7-D6C0496EB64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3795" y="1715678"/>
            <a:ext cx="10353762" cy="4075521"/>
          </a:xfrm>
          <a:effectLst>
            <a:outerShdw blurRad="25400" dir="17880000">
              <a:srgbClr val="000000">
                <a:alpha val="26000"/>
              </a:srgbClr>
            </a:outerShdw>
          </a:effectLst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bg1"/>
                </a:solidFill>
                <a:effectLst/>
                <a:latin typeface="Gentium Basic"/>
              </a:rPr>
              <a:t>Consultation process may vary</a:t>
            </a:r>
            <a:endParaRPr lang="en-US" b="0" i="0" dirty="0">
              <a:solidFill>
                <a:schemeClr val="bg1"/>
              </a:solidFill>
              <a:effectLst/>
              <a:latin typeface="Gentium Basic"/>
            </a:endParaRPr>
          </a:p>
          <a:p>
            <a:endParaRPr lang="en-US" b="0" i="0" dirty="0">
              <a:solidFill>
                <a:schemeClr val="bg1"/>
              </a:solidFill>
              <a:effectLst/>
              <a:latin typeface="Gentium Basic"/>
            </a:endParaRPr>
          </a:p>
          <a:p>
            <a:endParaRPr lang="en-US" b="0" i="0" dirty="0">
              <a:solidFill>
                <a:schemeClr val="bg1"/>
              </a:solidFill>
              <a:effectLst/>
              <a:latin typeface="Gentium Basic"/>
            </a:endParaRPr>
          </a:p>
          <a:p>
            <a:endParaRPr lang="en-US" b="0" i="0" dirty="0">
              <a:solidFill>
                <a:schemeClr val="bg1"/>
              </a:solidFill>
              <a:effectLst/>
              <a:latin typeface="Gentium Basic"/>
            </a:endParaRPr>
          </a:p>
          <a:p>
            <a:endParaRPr lang="en-US" b="0" i="0" dirty="0">
              <a:solidFill>
                <a:schemeClr val="bg1"/>
              </a:solidFill>
              <a:effectLst/>
              <a:latin typeface="Gentium Basic"/>
            </a:endParaRPr>
          </a:p>
          <a:p>
            <a:endParaRPr lang="en-US" b="0" i="0" dirty="0">
              <a:solidFill>
                <a:schemeClr val="bg1"/>
              </a:solidFill>
              <a:effectLst/>
              <a:latin typeface="Gentium Basic"/>
            </a:endParaRPr>
          </a:p>
          <a:p>
            <a:endParaRPr lang="en-US" b="0" i="0" dirty="0">
              <a:solidFill>
                <a:schemeClr val="bg1"/>
              </a:solidFill>
              <a:effectLst/>
              <a:latin typeface="Gentium Basic"/>
            </a:endParaRPr>
          </a:p>
          <a:p>
            <a:endParaRPr lang="en-US" b="0" i="0" dirty="0">
              <a:solidFill>
                <a:schemeClr val="bg1"/>
              </a:solidFill>
              <a:effectLst/>
              <a:latin typeface="Gentium Basic"/>
            </a:endParaRPr>
          </a:p>
          <a:p>
            <a:endParaRPr lang="en-GB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5CB9B2B-65CA-4064-8755-336EAC390E1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38533" y="1187468"/>
            <a:ext cx="4317197" cy="567053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83769956-EFF0-4386-A856-0EF835CA92F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0116" y="2524124"/>
            <a:ext cx="5791200" cy="3267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275614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chemeClr val="tx2"/>
          </a:fgClr>
          <a:bgClr>
            <a:schemeClr val="tx2">
              <a:lumMod val="90000"/>
            </a:schemeClr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96175B57-45F5-4E43-B5F5-121B3DAC37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3795" y="311086"/>
            <a:ext cx="10353762" cy="1065228"/>
          </a:xfrm>
        </p:spPr>
        <p:txBody>
          <a:bodyPr/>
          <a:lstStyle/>
          <a:p>
            <a:r>
              <a:rPr lang="en-US" b="1" dirty="0">
                <a:solidFill>
                  <a:schemeClr val="bg1"/>
                </a:solidFill>
                <a:effectLst/>
              </a:rPr>
              <a:t>Advice Services and the CSR</a:t>
            </a:r>
            <a:endParaRPr lang="en-GB" b="1" dirty="0">
              <a:solidFill>
                <a:schemeClr val="bg1"/>
              </a:solidFill>
              <a:effectLst/>
            </a:endParaRP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1369302-37FD-4DDE-B7B7-D6C0496EB64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3795" y="1743958"/>
            <a:ext cx="10353762" cy="4647415"/>
          </a:xfrm>
          <a:effectLst>
            <a:outerShdw blurRad="25400" dir="17880000">
              <a:srgbClr val="000000">
                <a:alpha val="26000"/>
              </a:srgbClr>
            </a:outerShdw>
          </a:effectLst>
        </p:spPr>
        <p:txBody>
          <a:bodyPr>
            <a:normAutofit lnSpcReduction="10000"/>
          </a:bodyPr>
          <a:lstStyle/>
          <a:p>
            <a:r>
              <a:rPr lang="en-US" b="0" i="0" dirty="0">
                <a:solidFill>
                  <a:schemeClr val="bg1"/>
                </a:solidFill>
                <a:effectLst/>
                <a:latin typeface="Gentium Basic"/>
              </a:rPr>
              <a:t>Cost-benefit of advice services and interventions</a:t>
            </a:r>
          </a:p>
          <a:p>
            <a:r>
              <a:rPr lang="en-US" dirty="0">
                <a:solidFill>
                  <a:schemeClr val="bg1"/>
                </a:solidFill>
                <a:effectLst/>
                <a:latin typeface="Gentium Basic"/>
              </a:rPr>
              <a:t>How do advice services add social value and or save publics services money (</a:t>
            </a:r>
            <a:r>
              <a:rPr lang="en-US" dirty="0" err="1">
                <a:solidFill>
                  <a:schemeClr val="bg1"/>
                </a:solidFill>
                <a:effectLst/>
                <a:latin typeface="Gentium Basic"/>
              </a:rPr>
              <a:t>eg</a:t>
            </a:r>
            <a:r>
              <a:rPr lang="en-US" dirty="0">
                <a:solidFill>
                  <a:schemeClr val="bg1"/>
                </a:solidFill>
                <a:effectLst/>
                <a:latin typeface="Gentium Basic"/>
              </a:rPr>
              <a:t> court service, local government etc.)</a:t>
            </a:r>
          </a:p>
          <a:p>
            <a:r>
              <a:rPr lang="en-US" b="0" i="0" dirty="0">
                <a:solidFill>
                  <a:schemeClr val="bg1"/>
                </a:solidFill>
                <a:effectLst/>
                <a:latin typeface="Gentium Basic"/>
              </a:rPr>
              <a:t>Social return on investment</a:t>
            </a:r>
          </a:p>
          <a:p>
            <a:r>
              <a:rPr lang="en-US" dirty="0">
                <a:solidFill>
                  <a:schemeClr val="bg1"/>
                </a:solidFill>
                <a:effectLst/>
                <a:latin typeface="Gentium Basic"/>
              </a:rPr>
              <a:t>Sources and resources</a:t>
            </a:r>
          </a:p>
          <a:p>
            <a:pPr lvl="1"/>
            <a:r>
              <a:rPr lang="en-US" b="0" i="0" dirty="0">
                <a:solidFill>
                  <a:schemeClr val="bg1"/>
                </a:solidFill>
                <a:effectLst/>
                <a:latin typeface="Gentium Basic"/>
              </a:rPr>
              <a:t>Low Commission: </a:t>
            </a:r>
            <a:r>
              <a:rPr lang="en-US" b="0" i="1" dirty="0">
                <a:solidFill>
                  <a:schemeClr val="bg1"/>
                </a:solidFill>
                <a:effectLst/>
                <a:latin typeface="Gentium Basic"/>
              </a:rPr>
              <a:t>The Role of Advice Services in Health Outcomes</a:t>
            </a:r>
          </a:p>
          <a:p>
            <a:pPr lvl="1"/>
            <a:r>
              <a:rPr lang="en-US" i="1" dirty="0">
                <a:solidFill>
                  <a:schemeClr val="bg1"/>
                </a:solidFill>
                <a:effectLst/>
                <a:latin typeface="Gentium Basic"/>
              </a:rPr>
              <a:t>Cookson: The business case for social welfare advice services - An evidence review</a:t>
            </a:r>
            <a:endParaRPr lang="en-US" b="0" i="1" dirty="0">
              <a:solidFill>
                <a:schemeClr val="bg1"/>
              </a:solidFill>
              <a:effectLst/>
              <a:latin typeface="Gentium Basic"/>
            </a:endParaRPr>
          </a:p>
          <a:p>
            <a:pPr lvl="1"/>
            <a:r>
              <a:rPr lang="en-US" dirty="0">
                <a:solidFill>
                  <a:schemeClr val="bg1"/>
                </a:solidFill>
                <a:effectLst/>
                <a:latin typeface="Gentium Basic"/>
              </a:rPr>
              <a:t>Citizens Advice: </a:t>
            </a:r>
            <a:r>
              <a:rPr lang="en-US" i="1" dirty="0">
                <a:solidFill>
                  <a:schemeClr val="bg1"/>
                </a:solidFill>
                <a:effectLst/>
                <a:latin typeface="Gentium Basic"/>
              </a:rPr>
              <a:t>Business case for Legal Aid</a:t>
            </a:r>
          </a:p>
          <a:p>
            <a:pPr lvl="1"/>
            <a:r>
              <a:rPr lang="en-US" i="1" dirty="0">
                <a:solidFill>
                  <a:schemeClr val="bg1"/>
                </a:solidFill>
                <a:effectLst/>
                <a:latin typeface="Gentium Basic"/>
              </a:rPr>
              <a:t>Centre for Mental Health: Welfare advice for people who use mental health services: Developing the business case</a:t>
            </a:r>
          </a:p>
          <a:p>
            <a:pPr lvl="1"/>
            <a:endParaRPr lang="en-US" b="0" i="1" dirty="0">
              <a:solidFill>
                <a:schemeClr val="bg1"/>
              </a:solidFill>
              <a:effectLst/>
              <a:latin typeface="Gentium Basic"/>
            </a:endParaRPr>
          </a:p>
          <a:p>
            <a:endParaRPr lang="en-US" b="0" i="0" dirty="0">
              <a:solidFill>
                <a:schemeClr val="bg1"/>
              </a:solidFill>
              <a:effectLst/>
              <a:latin typeface="Gentium Basic"/>
            </a:endParaRPr>
          </a:p>
          <a:p>
            <a:endParaRPr lang="en-US" b="0" i="0" dirty="0">
              <a:solidFill>
                <a:schemeClr val="bg1"/>
              </a:solidFill>
              <a:effectLst/>
              <a:latin typeface="Gentium Basic"/>
            </a:endParaRPr>
          </a:p>
          <a:p>
            <a:endParaRPr lang="en-US" b="0" i="0" dirty="0">
              <a:solidFill>
                <a:schemeClr val="bg1"/>
              </a:solidFill>
              <a:effectLst/>
              <a:latin typeface="Gentium Basic"/>
            </a:endParaRPr>
          </a:p>
          <a:p>
            <a:endParaRPr lang="en-US" b="0" i="0" dirty="0">
              <a:solidFill>
                <a:schemeClr val="bg1"/>
              </a:solidFill>
              <a:effectLst/>
              <a:latin typeface="Gentium Basic"/>
            </a:endParaRPr>
          </a:p>
          <a:p>
            <a:endParaRPr lang="en-US" b="0" i="0" dirty="0">
              <a:solidFill>
                <a:schemeClr val="bg1"/>
              </a:solidFill>
              <a:effectLst/>
              <a:latin typeface="Gentium Basic"/>
            </a:endParaRPr>
          </a:p>
          <a:p>
            <a:endParaRPr lang="en-US" b="0" i="0" dirty="0">
              <a:solidFill>
                <a:schemeClr val="bg1"/>
              </a:solidFill>
              <a:effectLst/>
              <a:latin typeface="Gentium Basic"/>
            </a:endParaRPr>
          </a:p>
          <a:p>
            <a:endParaRPr lang="en-US" b="0" i="0" dirty="0">
              <a:solidFill>
                <a:schemeClr val="bg1"/>
              </a:solidFill>
              <a:effectLst/>
              <a:latin typeface="Gentium Basic"/>
            </a:endParaRPr>
          </a:p>
          <a:p>
            <a:endParaRPr lang="en-US" b="0" i="0" dirty="0">
              <a:solidFill>
                <a:schemeClr val="bg1"/>
              </a:solidFill>
              <a:effectLst/>
              <a:latin typeface="Gentium Basic"/>
            </a:endParaRP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2418623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chemeClr val="tx2"/>
          </a:fgClr>
          <a:bgClr>
            <a:schemeClr val="tx2">
              <a:lumMod val="90000"/>
            </a:schemeClr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96175B57-45F5-4E43-B5F5-121B3DAC37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3795" y="311086"/>
            <a:ext cx="10353762" cy="1065228"/>
          </a:xfrm>
        </p:spPr>
        <p:txBody>
          <a:bodyPr/>
          <a:lstStyle/>
          <a:p>
            <a:r>
              <a:rPr lang="en-US" b="1" dirty="0">
                <a:solidFill>
                  <a:schemeClr val="bg1"/>
                </a:solidFill>
                <a:effectLst/>
              </a:rPr>
              <a:t>Use impact data</a:t>
            </a:r>
            <a:endParaRPr lang="en-GB" b="1" dirty="0">
              <a:solidFill>
                <a:schemeClr val="bg1"/>
              </a:solidFill>
              <a:effectLst/>
            </a:endParaRP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1369302-37FD-4DDE-B7B7-D6C0496EB64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3795" y="1715678"/>
            <a:ext cx="10353762" cy="4075521"/>
          </a:xfrm>
          <a:effectLst>
            <a:outerShdw blurRad="25400" dir="17880000">
              <a:srgbClr val="000000">
                <a:alpha val="26000"/>
              </a:srgbClr>
            </a:outerShdw>
          </a:effectLst>
        </p:spPr>
        <p:txBody>
          <a:bodyPr/>
          <a:lstStyle/>
          <a:p>
            <a:r>
              <a:rPr lang="en-US" b="0" i="0" dirty="0">
                <a:solidFill>
                  <a:schemeClr val="bg1"/>
                </a:solidFill>
                <a:effectLst/>
                <a:latin typeface="Gentium Basic"/>
              </a:rPr>
              <a:t>. </a:t>
            </a:r>
          </a:p>
          <a:p>
            <a:endParaRPr lang="en-US" b="0" i="0" dirty="0">
              <a:solidFill>
                <a:schemeClr val="bg1"/>
              </a:solidFill>
              <a:effectLst/>
              <a:latin typeface="Gentium Basic"/>
            </a:endParaRPr>
          </a:p>
          <a:p>
            <a:endParaRPr lang="en-US" b="0" i="0" dirty="0">
              <a:solidFill>
                <a:schemeClr val="bg1"/>
              </a:solidFill>
              <a:effectLst/>
              <a:latin typeface="Gentium Basic"/>
            </a:endParaRPr>
          </a:p>
          <a:p>
            <a:endParaRPr lang="en-US" b="0" i="0" dirty="0">
              <a:solidFill>
                <a:schemeClr val="bg1"/>
              </a:solidFill>
              <a:effectLst/>
              <a:latin typeface="Gentium Basic"/>
            </a:endParaRPr>
          </a:p>
          <a:p>
            <a:endParaRPr lang="en-US" b="0" i="0" dirty="0">
              <a:solidFill>
                <a:schemeClr val="bg1"/>
              </a:solidFill>
              <a:effectLst/>
              <a:latin typeface="Gentium Basic"/>
            </a:endParaRPr>
          </a:p>
          <a:p>
            <a:endParaRPr lang="en-US" b="0" i="0" dirty="0">
              <a:solidFill>
                <a:schemeClr val="bg1"/>
              </a:solidFill>
              <a:effectLst/>
              <a:latin typeface="Gentium Basic"/>
            </a:endParaRPr>
          </a:p>
          <a:p>
            <a:endParaRPr lang="en-US" b="0" i="0" dirty="0">
              <a:solidFill>
                <a:schemeClr val="bg1"/>
              </a:solidFill>
              <a:effectLst/>
              <a:latin typeface="Gentium Basic"/>
            </a:endParaRPr>
          </a:p>
          <a:p>
            <a:endParaRPr lang="en-US" b="0" i="0" dirty="0">
              <a:solidFill>
                <a:schemeClr val="bg1"/>
              </a:solidFill>
              <a:effectLst/>
              <a:latin typeface="Gentium Basic"/>
            </a:endParaRPr>
          </a:p>
          <a:p>
            <a:endParaRPr lang="en-GB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18A4D4E-CFAB-499C-BD7E-FF8961E6B95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2975" y="1849850"/>
            <a:ext cx="7038123" cy="3941349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62C36D63-CCC3-4F8D-B1AB-7E1550C19DA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50277" y="1210948"/>
            <a:ext cx="5450375" cy="38564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730454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chemeClr val="tx2"/>
          </a:fgClr>
          <a:bgClr>
            <a:schemeClr val="tx2">
              <a:lumMod val="90000"/>
            </a:schemeClr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96175B57-45F5-4E43-B5F5-121B3DAC37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150829" y="311086"/>
            <a:ext cx="11418386" cy="1065228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  <a:effectLst/>
              </a:rPr>
              <a:t>Submissions to CSR</a:t>
            </a:r>
            <a:endParaRPr lang="en-GB" dirty="0">
              <a:solidFill>
                <a:schemeClr val="bg1"/>
              </a:solidFill>
              <a:effectLst/>
            </a:endParaRP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1369302-37FD-4DDE-B7B7-D6C0496EB64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3795" y="1715678"/>
            <a:ext cx="10353762" cy="4075521"/>
          </a:xfrm>
          <a:effectLst>
            <a:outerShdw blurRad="25400" dir="17880000">
              <a:srgbClr val="000000">
                <a:alpha val="26000"/>
              </a:srgbClr>
            </a:outerShdw>
          </a:effectLst>
        </p:spPr>
        <p:txBody>
          <a:bodyPr/>
          <a:lstStyle/>
          <a:p>
            <a:r>
              <a:rPr lang="en-US" b="0" i="0" dirty="0">
                <a:solidFill>
                  <a:schemeClr val="bg1"/>
                </a:solidFill>
                <a:effectLst/>
                <a:latin typeface="Gentium Basic"/>
              </a:rPr>
              <a:t>Cost/benefit</a:t>
            </a:r>
          </a:p>
          <a:p>
            <a:r>
              <a:rPr lang="en-US" b="0" i="0" dirty="0">
                <a:solidFill>
                  <a:schemeClr val="bg1"/>
                </a:solidFill>
                <a:effectLst/>
                <a:latin typeface="Gentium Basic"/>
              </a:rPr>
              <a:t>Social value</a:t>
            </a:r>
          </a:p>
          <a:p>
            <a:r>
              <a:rPr lang="en-US" dirty="0">
                <a:solidFill>
                  <a:schemeClr val="bg1"/>
                </a:solidFill>
                <a:effectLst/>
                <a:latin typeface="Gentium Basic"/>
              </a:rPr>
              <a:t>Business case</a:t>
            </a:r>
          </a:p>
          <a:p>
            <a:r>
              <a:rPr lang="en-US" dirty="0">
                <a:solidFill>
                  <a:schemeClr val="bg1"/>
                </a:solidFill>
                <a:effectLst/>
                <a:latin typeface="Gentium Basic"/>
              </a:rPr>
              <a:t>Outcomes</a:t>
            </a:r>
          </a:p>
          <a:p>
            <a:endParaRPr lang="en-US" b="0" i="0" dirty="0">
              <a:solidFill>
                <a:schemeClr val="bg1"/>
              </a:solidFill>
              <a:effectLst/>
              <a:latin typeface="Gentium Basic"/>
            </a:endParaRPr>
          </a:p>
          <a:p>
            <a:endParaRPr lang="en-US" b="0" i="0" dirty="0">
              <a:solidFill>
                <a:schemeClr val="bg1"/>
              </a:solidFill>
              <a:effectLst/>
              <a:latin typeface="Gentium Basic"/>
            </a:endParaRPr>
          </a:p>
          <a:p>
            <a:endParaRPr lang="en-US" b="0" i="0" dirty="0">
              <a:solidFill>
                <a:schemeClr val="bg1"/>
              </a:solidFill>
              <a:effectLst/>
              <a:latin typeface="Gentium Basic"/>
            </a:endParaRPr>
          </a:p>
          <a:p>
            <a:endParaRPr lang="en-US" b="0" i="0" dirty="0">
              <a:solidFill>
                <a:schemeClr val="bg1"/>
              </a:solidFill>
              <a:effectLst/>
              <a:latin typeface="Gentium Basic"/>
            </a:endParaRPr>
          </a:p>
          <a:p>
            <a:endParaRPr lang="en-US" b="0" i="0" dirty="0">
              <a:solidFill>
                <a:schemeClr val="bg1"/>
              </a:solidFill>
              <a:effectLst/>
              <a:latin typeface="Gentium Basic"/>
            </a:endParaRPr>
          </a:p>
          <a:p>
            <a:endParaRPr lang="en-US" b="0" i="0" dirty="0">
              <a:solidFill>
                <a:schemeClr val="bg1"/>
              </a:solidFill>
              <a:effectLst/>
              <a:latin typeface="Gentium Basic"/>
            </a:endParaRPr>
          </a:p>
          <a:p>
            <a:endParaRPr lang="en-US" b="0" i="0" dirty="0">
              <a:solidFill>
                <a:schemeClr val="bg1"/>
              </a:solidFill>
              <a:effectLst/>
              <a:latin typeface="Gentium Basic"/>
            </a:endParaRPr>
          </a:p>
          <a:p>
            <a:endParaRPr lang="en-US" b="0" i="0" dirty="0">
              <a:solidFill>
                <a:schemeClr val="bg1"/>
              </a:solidFill>
              <a:effectLst/>
              <a:latin typeface="Gentium Basic"/>
            </a:endParaRPr>
          </a:p>
          <a:p>
            <a:endParaRPr lang="en-US" b="0" i="0" dirty="0">
              <a:solidFill>
                <a:schemeClr val="bg1"/>
              </a:solidFill>
              <a:effectLst/>
              <a:latin typeface="Gentium Basic"/>
            </a:endParaRPr>
          </a:p>
          <a:p>
            <a:endParaRPr lang="en-GB" dirty="0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CCC579A0-7EA0-4B82-B540-9EA7B0742D8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773" t="6040" r="-1773" b="5957"/>
          <a:stretch/>
        </p:blipFill>
        <p:spPr>
          <a:xfrm>
            <a:off x="8326425" y="406952"/>
            <a:ext cx="3721850" cy="2785276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081DF756-83BC-4B93-AD6A-148262D2F4D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28064" y="2575585"/>
            <a:ext cx="2663936" cy="3971329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150103A3-5C2F-458A-9EA8-D1510542665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97602" y="1117822"/>
            <a:ext cx="2902630" cy="4148812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BE2B0385-779F-4486-826B-CA1FA46AC98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385294" y="2264499"/>
            <a:ext cx="2941131" cy="4282415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8FB2E589-444A-4CF6-A2DF-E0AF73AF84F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233899" y="3192228"/>
            <a:ext cx="2941132" cy="3517182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69629EC0-BE02-489C-9CA0-80838B56BB6A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821834" y="1952023"/>
            <a:ext cx="2751209" cy="39275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474637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chemeClr val="tx2"/>
          </a:fgClr>
          <a:bgClr>
            <a:schemeClr val="tx2">
              <a:lumMod val="90000"/>
            </a:schemeClr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96175B57-45F5-4E43-B5F5-121B3DAC37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3795" y="311086"/>
            <a:ext cx="10353762" cy="1065228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  <a:effectLst/>
              </a:rPr>
              <a:t>Equity for Justice</a:t>
            </a:r>
            <a:endParaRPr lang="en-GB" dirty="0">
              <a:solidFill>
                <a:schemeClr val="bg1"/>
              </a:solidFill>
              <a:effectLst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E082872-8C74-460B-A38C-AE53C9369BF4}"/>
              </a:ext>
            </a:extLst>
          </p:cNvPr>
          <p:cNvSpPr txBox="1"/>
          <p:nvPr/>
        </p:nvSpPr>
        <p:spPr>
          <a:xfrm>
            <a:off x="546136" y="1685631"/>
            <a:ext cx="6863332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b="0" i="1" dirty="0">
                <a:solidFill>
                  <a:schemeClr val="bg1"/>
                </a:solidFill>
                <a:effectLst/>
                <a:latin typeface="Lato"/>
              </a:rPr>
              <a:t>“the measure of the Chancellor’s foot” </a:t>
            </a:r>
            <a:endParaRPr lang="en-GB" sz="3200" i="1" dirty="0">
              <a:solidFill>
                <a:schemeClr val="bg1"/>
              </a:solidFill>
            </a:endParaRPr>
          </a:p>
        </p:txBody>
      </p:sp>
      <p:pic>
        <p:nvPicPr>
          <p:cNvPr id="7172" name="Picture 4" descr="Rishi Sunak on Twitter: &amp;quot;𝗙𝗜𝗡𝗗 Job Retention Scheme 𝗧𝗛𝗘  Self-Employment Support 𝗥𝗜𝗚𝗛𝗧 Business Interruption Loan Scheme  𝗦𝗨𝗣𝗣𝗢𝗥𝗧 Corporate Finance Facility 𝗙𝗢𝗥 Grants 𝗬𝗢𝗨𝗥 Business  Rates Holiday 𝗕𝗨𝗦𝗜𝗡𝗘𝗦𝗦 SSP rebate ...">
            <a:extLst>
              <a:ext uri="{FF2B5EF4-FFF2-40B4-BE49-F238E27FC236}">
                <a16:creationId xmlns:a16="http://schemas.microsoft.com/office/drawing/2014/main" id="{99BCCBD9-19C8-44FE-B29B-0D8A5A52CDAB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33323" y="3576409"/>
            <a:ext cx="4497145" cy="27020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6" name="Picture 8" descr="Selden Conference">
            <a:extLst>
              <a:ext uri="{FF2B5EF4-FFF2-40B4-BE49-F238E27FC236}">
                <a16:creationId xmlns:a16="http://schemas.microsoft.com/office/drawing/2014/main" id="{AEE7F311-3235-41C4-B6B5-2453C223248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36951" y="1463119"/>
            <a:ext cx="3752850" cy="121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80" name="Picture 12">
            <a:extLst>
              <a:ext uri="{FF2B5EF4-FFF2-40B4-BE49-F238E27FC236}">
                <a16:creationId xmlns:a16="http://schemas.microsoft.com/office/drawing/2014/main" id="{4D40F968-950B-426D-9F19-5F79E845534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7346"/>
          <a:stretch/>
        </p:blipFill>
        <p:spPr bwMode="auto">
          <a:xfrm>
            <a:off x="376283" y="3762334"/>
            <a:ext cx="1521196" cy="23301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82" name="Picture 14">
            <a:extLst>
              <a:ext uri="{FF2B5EF4-FFF2-40B4-BE49-F238E27FC236}">
                <a16:creationId xmlns:a16="http://schemas.microsoft.com/office/drawing/2014/main" id="{832CABB1-2703-4B11-B18F-5788AB4137B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041" r="11959"/>
          <a:stretch/>
        </p:blipFill>
        <p:spPr bwMode="auto">
          <a:xfrm>
            <a:off x="5284860" y="2709344"/>
            <a:ext cx="1200151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84" name="Picture 16">
            <a:extLst>
              <a:ext uri="{FF2B5EF4-FFF2-40B4-BE49-F238E27FC236}">
                <a16:creationId xmlns:a16="http://schemas.microsoft.com/office/drawing/2014/main" id="{E85AF0CA-8467-4986-908A-19A7B6747E1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44" r="17055"/>
          <a:stretch/>
        </p:blipFill>
        <p:spPr bwMode="auto">
          <a:xfrm>
            <a:off x="2445791" y="3142513"/>
            <a:ext cx="1828800" cy="1628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5499404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1">
                <a:shade val="80000"/>
                <a:lumMod val="80000"/>
              </a:schemeClr>
              <a:schemeClr val="bg1">
                <a:tint val="98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71F205-E8A9-4237-8AD2-ABD9BF694F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1257300"/>
          </a:xfrm>
        </p:spPr>
        <p:txBody>
          <a:bodyPr>
            <a:normAutofit/>
          </a:bodyPr>
          <a:lstStyle/>
          <a:p>
            <a:r>
              <a:rPr lang="en-US" dirty="0"/>
              <a:t>Cross sector challenge </a:t>
            </a:r>
          </a:p>
        </p:txBody>
      </p:sp>
      <p:graphicFrame>
        <p:nvGraphicFramePr>
          <p:cNvPr id="12" name="Content Placeholder 2" descr="SmartArt graphic">
            <a:extLst>
              <a:ext uri="{FF2B5EF4-FFF2-40B4-BE49-F238E27FC236}">
                <a16:creationId xmlns:a16="http://schemas.microsoft.com/office/drawing/2014/main" id="{1E5659A2-FA7D-4C38-864B-37B42C27540F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69344605"/>
              </p:ext>
            </p:extLst>
          </p:nvPr>
        </p:nvGraphicFramePr>
        <p:xfrm>
          <a:off x="914401" y="2076450"/>
          <a:ext cx="10248900" cy="37147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26507745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chemeClr val="tx2"/>
          </a:fgClr>
          <a:bgClr>
            <a:schemeClr val="tx2">
              <a:lumMod val="90000"/>
            </a:schemeClr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96175B57-45F5-4E43-B5F5-121B3DAC37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3795" y="333376"/>
            <a:ext cx="10353762" cy="1271636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  <a:effectLst/>
              </a:rPr>
              <a:t>History of CSR</a:t>
            </a:r>
            <a:endParaRPr lang="en-GB" dirty="0">
              <a:solidFill>
                <a:schemeClr val="bg1"/>
              </a:solidFill>
              <a:effectLst/>
            </a:endParaRPr>
          </a:p>
        </p:txBody>
      </p:sp>
      <p:pic>
        <p:nvPicPr>
          <p:cNvPr id="1026" name="Picture 2" descr="Treasury scraps long-term spending plans to focus on coronavirus | News |  The Times">
            <a:extLst>
              <a:ext uri="{FF2B5EF4-FFF2-40B4-BE49-F238E27FC236}">
                <a16:creationId xmlns:a16="http://schemas.microsoft.com/office/drawing/2014/main" id="{37CC1825-7D27-4E2C-8D04-10282929C31D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630" y="1591977"/>
            <a:ext cx="2847975" cy="1600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Britain&amp;#39;s Chancellor of the Exchequer Gordon Brown holds a copy of... News  Photo - Getty Images">
            <a:extLst>
              <a:ext uri="{FF2B5EF4-FFF2-40B4-BE49-F238E27FC236}">
                <a16:creationId xmlns:a16="http://schemas.microsoft.com/office/drawing/2014/main" id="{01CBF8C7-912A-433F-9895-6F5C5D4B08C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03946" y="831882"/>
            <a:ext cx="3432373" cy="40347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Darling schedules pre-budget report | UK | News | Express.co.uk">
            <a:extLst>
              <a:ext uri="{FF2B5EF4-FFF2-40B4-BE49-F238E27FC236}">
                <a16:creationId xmlns:a16="http://schemas.microsoft.com/office/drawing/2014/main" id="{134DF8DC-65B5-4E01-BB6D-07EDD6E0556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352" t="3036" r="15438" b="3343"/>
          <a:stretch/>
        </p:blipFill>
        <p:spPr bwMode="auto">
          <a:xfrm>
            <a:off x="7915843" y="3606469"/>
            <a:ext cx="1851660" cy="1920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10" descr="Osborne Attacks Labour For &amp;#39;Cold War&amp;#39; Weapons | Politics News | Sky News">
            <a:extLst>
              <a:ext uri="{FF2B5EF4-FFF2-40B4-BE49-F238E27FC236}">
                <a16:creationId xmlns:a16="http://schemas.microsoft.com/office/drawing/2014/main" id="{DAE2BAC7-5109-407A-A566-150C0021B65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6735" y="3522043"/>
            <a:ext cx="3563851" cy="20046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Comprehensive Spending Review - latest news, breaking stories and comment -  The Independent">
            <a:extLst>
              <a:ext uri="{FF2B5EF4-FFF2-40B4-BE49-F238E27FC236}">
                <a16:creationId xmlns:a16="http://schemas.microsoft.com/office/drawing/2014/main" id="{EC011AD9-3621-4867-88FF-1ED195AFC5D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7815" y="2320986"/>
            <a:ext cx="2326170" cy="17423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Graphic 2" descr="Coins with solid fill">
            <a:extLst>
              <a:ext uri="{FF2B5EF4-FFF2-40B4-BE49-F238E27FC236}">
                <a16:creationId xmlns:a16="http://schemas.microsoft.com/office/drawing/2014/main" id="{B2199D02-CC84-4D83-A157-FB72ED72C2B8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6716112" y="1934877"/>
            <a:ext cx="914400" cy="914400"/>
          </a:xfrm>
          <a:prstGeom prst="rect">
            <a:avLst/>
          </a:prstGeom>
        </p:spPr>
      </p:pic>
      <p:pic>
        <p:nvPicPr>
          <p:cNvPr id="2060" name="Picture 12" descr="old british coins on a ten shilling note Stock Photo - Alamy">
            <a:extLst>
              <a:ext uri="{FF2B5EF4-FFF2-40B4-BE49-F238E27FC236}">
                <a16:creationId xmlns:a16="http://schemas.microsoft.com/office/drawing/2014/main" id="{1FC3E29C-00B9-4BA0-A2A9-0DA5237C99C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350"/>
          <a:stretch/>
        </p:blipFill>
        <p:spPr bwMode="auto">
          <a:xfrm>
            <a:off x="4000594" y="4169715"/>
            <a:ext cx="3725241" cy="25065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4" name="Picture 16">
            <a:extLst>
              <a:ext uri="{FF2B5EF4-FFF2-40B4-BE49-F238E27FC236}">
                <a16:creationId xmlns:a16="http://schemas.microsoft.com/office/drawing/2014/main" id="{20212B11-EB98-4F33-B9CD-9EA468B551B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30408" y="2249262"/>
            <a:ext cx="1790700" cy="1533525"/>
          </a:xfrm>
          <a:prstGeom prst="rect">
            <a:avLst/>
          </a:prstGeom>
          <a:blipFill dpi="0" rotWithShape="1">
            <a:blip r:embed="rId11">
              <a:alphaModFix amt="91000"/>
            </a:blip>
            <a:srcRect/>
            <a:tile tx="0" ty="0" sx="100000" sy="100000" flip="none" algn="tl"/>
          </a:blipFill>
          <a:effectLst>
            <a:outerShdw blurRad="50800" dist="50800" dir="5400000" algn="ctr" rotWithShape="0">
              <a:schemeClr val="accent2">
                <a:lumMod val="40000"/>
                <a:lumOff val="60000"/>
                <a:alpha val="86000"/>
              </a:schemeClr>
            </a:outerShdw>
          </a:effectLst>
        </p:spPr>
      </p:pic>
    </p:spTree>
    <p:extLst>
      <p:ext uri="{BB962C8B-B14F-4D97-AF65-F5344CB8AC3E}">
        <p14:creationId xmlns:p14="http://schemas.microsoft.com/office/powerpoint/2010/main" val="382717832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chemeClr val="tx2"/>
          </a:fgClr>
          <a:bgClr>
            <a:schemeClr val="tx2">
              <a:lumMod val="90000"/>
            </a:schemeClr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96175B57-45F5-4E43-B5F5-121B3DAC37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3795" y="311086"/>
            <a:ext cx="10353762" cy="1065228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  <a:effectLst/>
              </a:rPr>
              <a:t>CSR – the basics</a:t>
            </a:r>
            <a:endParaRPr lang="en-GB" dirty="0">
              <a:solidFill>
                <a:schemeClr val="bg1"/>
              </a:solidFill>
              <a:effectLst/>
            </a:endParaRP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1369302-37FD-4DDE-B7B7-D6C0496EB64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3795" y="1715678"/>
            <a:ext cx="10353762" cy="4075521"/>
          </a:xfrm>
          <a:effectLst>
            <a:outerShdw blurRad="25400" dir="17880000">
              <a:srgbClr val="000000">
                <a:alpha val="26000"/>
              </a:srgbClr>
            </a:outerShdw>
          </a:effectLst>
        </p:spPr>
        <p:txBody>
          <a:bodyPr>
            <a:normAutofit/>
          </a:bodyPr>
          <a:lstStyle/>
          <a:p>
            <a:r>
              <a:rPr lang="en-US" b="0" i="0" dirty="0">
                <a:solidFill>
                  <a:schemeClr val="bg1"/>
                </a:solidFill>
                <a:effectLst/>
                <a:latin typeface="Gentium Basic"/>
              </a:rPr>
              <a:t>Set Departmental Expenditure Limits (DEL) – and devolved settlements - for 3 years in advance – “Multi-year” review cycle</a:t>
            </a:r>
          </a:p>
          <a:p>
            <a:r>
              <a:rPr lang="en-US" b="0" i="0" dirty="0">
                <a:solidFill>
                  <a:schemeClr val="bg1"/>
                </a:solidFill>
                <a:effectLst/>
                <a:latin typeface="Gentium Basic"/>
              </a:rPr>
              <a:t>Spending Reviews have no legal status and do not set actual budgets, these are enacted on an annual basis through the usual Budget process </a:t>
            </a:r>
            <a:r>
              <a:rPr lang="en-US" dirty="0">
                <a:solidFill>
                  <a:schemeClr val="bg1"/>
                </a:solidFill>
                <a:effectLst/>
                <a:latin typeface="Gentium Basic"/>
              </a:rPr>
              <a:t>is </a:t>
            </a:r>
            <a:r>
              <a:rPr lang="en-US" b="0" i="0" dirty="0">
                <a:solidFill>
                  <a:schemeClr val="bg1"/>
                </a:solidFill>
                <a:effectLst/>
                <a:latin typeface="Gentium Basic"/>
              </a:rPr>
              <a:t>every March</a:t>
            </a:r>
          </a:p>
          <a:p>
            <a:r>
              <a:rPr lang="en-US" dirty="0">
                <a:solidFill>
                  <a:schemeClr val="bg1"/>
                </a:solidFill>
                <a:effectLst/>
                <a:latin typeface="Gentium Basic"/>
              </a:rPr>
              <a:t>Negotiations and </a:t>
            </a:r>
            <a:r>
              <a:rPr lang="en-US" b="0" i="0" dirty="0">
                <a:solidFill>
                  <a:schemeClr val="bg1"/>
                </a:solidFill>
                <a:effectLst/>
                <a:latin typeface="Gentium Basic"/>
              </a:rPr>
              <a:t>discussions take over several months between departments, HM Treasury and ministers</a:t>
            </a:r>
          </a:p>
          <a:p>
            <a:r>
              <a:rPr lang="en-US" b="0" i="0" dirty="0">
                <a:solidFill>
                  <a:schemeClr val="bg1"/>
                </a:solidFill>
                <a:effectLst/>
                <a:latin typeface="Gentium Basic"/>
              </a:rPr>
              <a:t> </a:t>
            </a:r>
          </a:p>
          <a:p>
            <a:endParaRPr lang="en-US" b="0" i="0" dirty="0">
              <a:solidFill>
                <a:schemeClr val="bg1"/>
              </a:solidFill>
              <a:effectLst/>
              <a:latin typeface="Gentium Basic"/>
            </a:endParaRPr>
          </a:p>
          <a:p>
            <a:endParaRPr lang="en-US" b="0" i="0" dirty="0">
              <a:solidFill>
                <a:schemeClr val="bg1"/>
              </a:solidFill>
              <a:effectLst/>
              <a:latin typeface="Gentium Basic"/>
            </a:endParaRPr>
          </a:p>
          <a:p>
            <a:endParaRPr lang="en-US" b="0" i="0" dirty="0">
              <a:solidFill>
                <a:schemeClr val="bg1"/>
              </a:solidFill>
              <a:effectLst/>
              <a:latin typeface="Gentium Basic"/>
            </a:endParaRPr>
          </a:p>
          <a:p>
            <a:endParaRPr lang="en-US" b="0" i="0" dirty="0">
              <a:solidFill>
                <a:schemeClr val="bg1"/>
              </a:solidFill>
              <a:effectLst/>
              <a:latin typeface="Gentium Basic"/>
            </a:endParaRPr>
          </a:p>
          <a:p>
            <a:endParaRPr lang="en-US" b="0" i="0" dirty="0">
              <a:solidFill>
                <a:schemeClr val="bg1"/>
              </a:solidFill>
              <a:effectLst/>
              <a:latin typeface="Gentium Basic"/>
            </a:endParaRPr>
          </a:p>
          <a:p>
            <a:endParaRPr lang="en-US" b="0" i="0" dirty="0">
              <a:solidFill>
                <a:schemeClr val="bg1"/>
              </a:solidFill>
              <a:effectLst/>
              <a:latin typeface="Gentium Basic"/>
            </a:endParaRPr>
          </a:p>
          <a:p>
            <a:endParaRPr lang="en-US" b="0" i="0" dirty="0">
              <a:solidFill>
                <a:schemeClr val="bg1"/>
              </a:solidFill>
              <a:effectLst/>
              <a:latin typeface="Gentium Basic"/>
            </a:endParaRP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1602176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chemeClr val="tx2"/>
          </a:fgClr>
          <a:bgClr>
            <a:schemeClr val="tx2">
              <a:lumMod val="90000"/>
            </a:schemeClr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96175B57-45F5-4E43-B5F5-121B3DAC37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3795" y="311086"/>
            <a:ext cx="10353762" cy="1065228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  <a:effectLst/>
              </a:rPr>
              <a:t>CSR – 19/20/21</a:t>
            </a:r>
            <a:endParaRPr lang="en-GB" dirty="0">
              <a:solidFill>
                <a:schemeClr val="bg1"/>
              </a:solidFill>
              <a:effectLst/>
            </a:endParaRP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1369302-37FD-4DDE-B7B7-D6C0496EB64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4206" y="1272619"/>
            <a:ext cx="11038787" cy="5274295"/>
          </a:xfrm>
          <a:effectLst>
            <a:outerShdw blurRad="25400" dir="17880000">
              <a:srgbClr val="000000">
                <a:alpha val="26000"/>
              </a:srgbClr>
            </a:outerShdw>
          </a:effectLst>
        </p:spPr>
        <p:txBody>
          <a:bodyPr>
            <a:normAutofit/>
          </a:bodyPr>
          <a:lstStyle/>
          <a:p>
            <a:r>
              <a:rPr lang="en-US" b="0" i="0" dirty="0">
                <a:solidFill>
                  <a:schemeClr val="bg1"/>
                </a:solidFill>
                <a:effectLst/>
                <a:latin typeface="Gentium Basic"/>
              </a:rPr>
              <a:t>Brexit (2019): </a:t>
            </a:r>
            <a:r>
              <a:rPr lang="en-US" b="0" i="0" dirty="0">
                <a:solidFill>
                  <a:schemeClr val="bg1"/>
                </a:solidFill>
                <a:effectLst/>
                <a:latin typeface="national"/>
              </a:rPr>
              <a:t>Full “multi-year review” would be postponed until 2020, </a:t>
            </a:r>
            <a:r>
              <a:rPr lang="en-US" dirty="0">
                <a:solidFill>
                  <a:schemeClr val="bg1"/>
                </a:solidFill>
                <a:effectLst/>
                <a:latin typeface="national"/>
              </a:rPr>
              <a:t>with</a:t>
            </a:r>
            <a:r>
              <a:rPr lang="en-US" b="0" i="0" dirty="0">
                <a:solidFill>
                  <a:schemeClr val="bg1"/>
                </a:solidFill>
                <a:effectLst/>
                <a:latin typeface="national"/>
              </a:rPr>
              <a:t> an “accelerated exercise” to set limits for day-to-day spending in 2020/21; the 2019 spending round pledged higher public services spend rising by 10.7% 2019–2024</a:t>
            </a:r>
            <a:r>
              <a:rPr lang="en-US" b="0" i="0" dirty="0">
                <a:solidFill>
                  <a:schemeClr val="bg1"/>
                </a:solidFill>
                <a:effectLst/>
                <a:latin typeface="Gentium Basic"/>
              </a:rPr>
              <a:t> </a:t>
            </a:r>
          </a:p>
          <a:p>
            <a:r>
              <a:rPr lang="en-US" dirty="0">
                <a:solidFill>
                  <a:schemeClr val="bg1"/>
                </a:solidFill>
                <a:effectLst/>
                <a:latin typeface="Gentium Basic"/>
              </a:rPr>
              <a:t>Covid: In 2020 t</a:t>
            </a:r>
            <a:r>
              <a:rPr lang="en-US" b="0" i="0" dirty="0">
                <a:solidFill>
                  <a:schemeClr val="bg1"/>
                </a:solidFill>
                <a:effectLst/>
                <a:latin typeface="Gentium Basic"/>
              </a:rPr>
              <a:t>he government opted for a 1-year Spending Review because of the scale of the COVID-19 pandemic and its unknown impact on future public finances. </a:t>
            </a:r>
            <a:r>
              <a:rPr lang="en-US" dirty="0">
                <a:solidFill>
                  <a:schemeClr val="bg1"/>
                </a:solidFill>
                <a:effectLst/>
                <a:latin typeface="Gentium Basic"/>
              </a:rPr>
              <a:t>A key change in 2020 was to align the Spending Review to 4 focused objectives.</a:t>
            </a:r>
          </a:p>
          <a:p>
            <a:pPr lvl="1"/>
            <a:r>
              <a:rPr lang="en-US" b="0" i="0" dirty="0">
                <a:solidFill>
                  <a:schemeClr val="bg1"/>
                </a:solidFill>
                <a:effectLst/>
                <a:latin typeface="Gentium Basic"/>
              </a:rPr>
              <a:t>Levelling up, prioritizing productivity, jobs and skills</a:t>
            </a:r>
          </a:p>
          <a:p>
            <a:pPr lvl="1"/>
            <a:r>
              <a:rPr lang="en-US" b="0" i="0" dirty="0">
                <a:solidFill>
                  <a:schemeClr val="bg1"/>
                </a:solidFill>
                <a:effectLst/>
                <a:latin typeface="Gentium Basic"/>
              </a:rPr>
              <a:t>Strengthening the UK’s place in the world</a:t>
            </a:r>
          </a:p>
          <a:p>
            <a:pPr lvl="1"/>
            <a:r>
              <a:rPr lang="en-US" dirty="0">
                <a:solidFill>
                  <a:schemeClr val="bg1"/>
                </a:solidFill>
                <a:effectLst/>
                <a:latin typeface="Gentium Basic"/>
              </a:rPr>
              <a:t>Improving public service outcomes </a:t>
            </a:r>
          </a:p>
          <a:p>
            <a:pPr lvl="1"/>
            <a:r>
              <a:rPr lang="en-US" b="0" i="0" dirty="0">
                <a:solidFill>
                  <a:srgbClr val="0B0C0C"/>
                </a:solidFill>
                <a:effectLst/>
                <a:latin typeface="nta"/>
              </a:rPr>
              <a:t>reach net zero carbon emissions by 2050, with investment in high tech</a:t>
            </a:r>
            <a:r>
              <a:rPr lang="en-US" dirty="0">
                <a:solidFill>
                  <a:srgbClr val="0B0C0C"/>
                </a:solidFill>
                <a:effectLst/>
                <a:latin typeface="nta"/>
              </a:rPr>
              <a:t>/low carbon sectors</a:t>
            </a:r>
            <a:r>
              <a:rPr lang="en-US" b="0" i="0" dirty="0">
                <a:solidFill>
                  <a:srgbClr val="0B0C0C"/>
                </a:solidFill>
                <a:effectLst/>
                <a:latin typeface="nta"/>
              </a:rPr>
              <a:t> </a:t>
            </a:r>
            <a:endParaRPr lang="en-US" dirty="0">
              <a:solidFill>
                <a:schemeClr val="bg1"/>
              </a:solidFill>
              <a:effectLst/>
              <a:latin typeface="Gentium Basic"/>
            </a:endParaRPr>
          </a:p>
          <a:p>
            <a:pPr lvl="1"/>
            <a:endParaRPr lang="en-US" b="0" i="0" dirty="0">
              <a:solidFill>
                <a:schemeClr val="bg1"/>
              </a:solidFill>
              <a:effectLst/>
              <a:latin typeface="Gentium Basic"/>
            </a:endParaRPr>
          </a:p>
          <a:p>
            <a:endParaRPr lang="en-US" b="0" i="0" dirty="0">
              <a:solidFill>
                <a:schemeClr val="bg1"/>
              </a:solidFill>
              <a:effectLst/>
              <a:latin typeface="Gentium Basic"/>
            </a:endParaRPr>
          </a:p>
          <a:p>
            <a:endParaRPr lang="en-US" b="0" i="0" dirty="0">
              <a:solidFill>
                <a:schemeClr val="bg1"/>
              </a:solidFill>
              <a:effectLst/>
              <a:latin typeface="Gentium Basic"/>
            </a:endParaRPr>
          </a:p>
          <a:p>
            <a:endParaRPr lang="en-US" b="0" i="0" dirty="0">
              <a:solidFill>
                <a:schemeClr val="bg1"/>
              </a:solidFill>
              <a:effectLst/>
              <a:latin typeface="Gentium Basic"/>
            </a:endParaRPr>
          </a:p>
          <a:p>
            <a:endParaRPr lang="en-US" b="0" i="0" dirty="0">
              <a:solidFill>
                <a:schemeClr val="bg1"/>
              </a:solidFill>
              <a:effectLst/>
              <a:latin typeface="Gentium Basic"/>
            </a:endParaRPr>
          </a:p>
          <a:p>
            <a:endParaRPr lang="en-US" b="0" i="0" dirty="0">
              <a:solidFill>
                <a:schemeClr val="bg1"/>
              </a:solidFill>
              <a:effectLst/>
              <a:latin typeface="Gentium Basic"/>
            </a:endParaRPr>
          </a:p>
          <a:p>
            <a:endParaRPr lang="en-US" b="0" i="0" dirty="0">
              <a:solidFill>
                <a:schemeClr val="bg1"/>
              </a:solidFill>
              <a:effectLst/>
              <a:latin typeface="Gentium Basic"/>
            </a:endParaRPr>
          </a:p>
          <a:p>
            <a:endParaRPr lang="en-US" b="0" i="0" dirty="0">
              <a:solidFill>
                <a:schemeClr val="bg1"/>
              </a:solidFill>
              <a:effectLst/>
              <a:latin typeface="Gentium Basic"/>
            </a:endParaRP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6128812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chemeClr val="tx2"/>
          </a:fgClr>
          <a:bgClr>
            <a:schemeClr val="tx2">
              <a:lumMod val="90000"/>
            </a:schemeClr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96175B57-45F5-4E43-B5F5-121B3DAC37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3795" y="311086"/>
            <a:ext cx="10353762" cy="1065228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  <a:effectLst/>
              </a:rPr>
              <a:t>CSR – the envelope</a:t>
            </a:r>
            <a:endParaRPr lang="en-GB" dirty="0">
              <a:solidFill>
                <a:schemeClr val="bg1"/>
              </a:solidFill>
              <a:effectLst/>
            </a:endParaRP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1369302-37FD-4DDE-B7B7-D6C0496EB64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3795" y="1715678"/>
            <a:ext cx="10353762" cy="4075521"/>
          </a:xfrm>
          <a:effectLst>
            <a:outerShdw blurRad="25400" dir="17880000">
              <a:srgbClr val="000000">
                <a:alpha val="26000"/>
              </a:srgbClr>
            </a:outerShdw>
          </a:effectLst>
        </p:spPr>
        <p:txBody>
          <a:bodyPr/>
          <a:lstStyle/>
          <a:p>
            <a:endParaRPr lang="en-US" b="0" i="0" dirty="0">
              <a:solidFill>
                <a:schemeClr val="bg1"/>
              </a:solidFill>
              <a:effectLst/>
              <a:latin typeface="Gentium Basic"/>
            </a:endParaRPr>
          </a:p>
          <a:p>
            <a:endParaRPr lang="en-US" b="0" i="0" dirty="0">
              <a:solidFill>
                <a:schemeClr val="bg1"/>
              </a:solidFill>
              <a:effectLst/>
              <a:latin typeface="Gentium Basic"/>
            </a:endParaRPr>
          </a:p>
          <a:p>
            <a:endParaRPr lang="en-US" b="0" i="0" dirty="0">
              <a:solidFill>
                <a:schemeClr val="bg1"/>
              </a:solidFill>
              <a:effectLst/>
              <a:latin typeface="Gentium Basic"/>
            </a:endParaRPr>
          </a:p>
          <a:p>
            <a:endParaRPr lang="en-US" b="0" i="0" dirty="0">
              <a:solidFill>
                <a:schemeClr val="bg1"/>
              </a:solidFill>
              <a:effectLst/>
              <a:latin typeface="Gentium Basic"/>
            </a:endParaRPr>
          </a:p>
          <a:p>
            <a:endParaRPr lang="en-US" b="0" i="0" dirty="0">
              <a:solidFill>
                <a:schemeClr val="bg1"/>
              </a:solidFill>
              <a:effectLst/>
              <a:latin typeface="Gentium Basic"/>
            </a:endParaRPr>
          </a:p>
          <a:p>
            <a:endParaRPr lang="en-US" b="0" i="0" dirty="0">
              <a:solidFill>
                <a:schemeClr val="bg1"/>
              </a:solidFill>
              <a:effectLst/>
              <a:latin typeface="Gentium Basic"/>
            </a:endParaRPr>
          </a:p>
          <a:p>
            <a:endParaRPr lang="en-US" b="0" i="0" dirty="0">
              <a:solidFill>
                <a:schemeClr val="bg1"/>
              </a:solidFill>
              <a:effectLst/>
              <a:latin typeface="Gentium Basic"/>
            </a:endParaRPr>
          </a:p>
          <a:p>
            <a:endParaRPr lang="en-GB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2C83E20-9854-442D-94CC-B725301649C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9703" y="1467753"/>
            <a:ext cx="6716368" cy="4323445"/>
          </a:xfrm>
          <a:prstGeom prst="rect">
            <a:avLst/>
          </a:prstGeom>
        </p:spPr>
      </p:pic>
      <p:pic>
        <p:nvPicPr>
          <p:cNvPr id="5122" name="Picture 2">
            <a:extLst>
              <a:ext uri="{FF2B5EF4-FFF2-40B4-BE49-F238E27FC236}">
                <a16:creationId xmlns:a16="http://schemas.microsoft.com/office/drawing/2014/main" id="{2C89761E-38B1-49E2-8487-C76B2E4548D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95923" y="2267853"/>
            <a:ext cx="3445507" cy="19337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3104938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chemeClr val="tx2"/>
          </a:fgClr>
          <a:bgClr>
            <a:schemeClr val="tx2">
              <a:lumMod val="90000"/>
            </a:schemeClr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96175B57-45F5-4E43-B5F5-121B3DAC37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3795" y="311086"/>
            <a:ext cx="10353762" cy="1065228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  <a:effectLst/>
              </a:rPr>
              <a:t>CSR – protected spend</a:t>
            </a:r>
            <a:endParaRPr lang="en-GB" dirty="0">
              <a:solidFill>
                <a:schemeClr val="bg1"/>
              </a:solidFill>
              <a:effectLst/>
            </a:endParaRP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1369302-37FD-4DDE-B7B7-D6C0496EB64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6815" y="1295815"/>
            <a:ext cx="6904675" cy="4414885"/>
          </a:xfrm>
          <a:effectLst>
            <a:outerShdw blurRad="25400" dir="17880000">
              <a:srgbClr val="000000">
                <a:alpha val="26000"/>
              </a:srgbClr>
            </a:outerShdw>
          </a:effectLst>
        </p:spPr>
        <p:txBody>
          <a:bodyPr/>
          <a:lstStyle/>
          <a:p>
            <a:endParaRPr lang="en-US" b="0" i="0" dirty="0">
              <a:solidFill>
                <a:schemeClr val="bg1"/>
              </a:solidFill>
              <a:effectLst/>
              <a:latin typeface="Gentium Basic"/>
            </a:endParaRPr>
          </a:p>
          <a:p>
            <a:endParaRPr lang="en-US" b="0" i="0" dirty="0">
              <a:solidFill>
                <a:schemeClr val="bg1"/>
              </a:solidFill>
              <a:effectLst/>
              <a:latin typeface="Gentium Basic"/>
            </a:endParaRPr>
          </a:p>
          <a:p>
            <a:endParaRPr lang="en-US" b="0" i="0" dirty="0">
              <a:solidFill>
                <a:schemeClr val="bg1"/>
              </a:solidFill>
              <a:effectLst/>
              <a:latin typeface="Gentium Basic"/>
            </a:endParaRPr>
          </a:p>
          <a:p>
            <a:endParaRPr lang="en-US" b="0" i="0" dirty="0">
              <a:solidFill>
                <a:schemeClr val="bg1"/>
              </a:solidFill>
              <a:effectLst/>
              <a:latin typeface="Gentium Basic"/>
            </a:endParaRPr>
          </a:p>
          <a:p>
            <a:endParaRPr lang="en-US" b="0" i="0" dirty="0">
              <a:solidFill>
                <a:schemeClr val="bg1"/>
              </a:solidFill>
              <a:effectLst/>
              <a:latin typeface="Gentium Basic"/>
            </a:endParaRPr>
          </a:p>
          <a:p>
            <a:endParaRPr lang="en-US" b="0" i="0" dirty="0">
              <a:solidFill>
                <a:schemeClr val="bg1"/>
              </a:solidFill>
              <a:effectLst/>
              <a:latin typeface="Gentium Basic"/>
            </a:endParaRPr>
          </a:p>
          <a:p>
            <a:endParaRPr lang="en-US" b="0" i="0" dirty="0">
              <a:solidFill>
                <a:schemeClr val="bg1"/>
              </a:solidFill>
              <a:effectLst/>
              <a:latin typeface="Gentium Basic"/>
            </a:endParaRPr>
          </a:p>
          <a:p>
            <a:endParaRPr lang="en-GB" dirty="0"/>
          </a:p>
        </p:txBody>
      </p:sp>
      <p:pic>
        <p:nvPicPr>
          <p:cNvPr id="8194" name="Picture 2" descr="NHS 111 online">
            <a:extLst>
              <a:ext uri="{FF2B5EF4-FFF2-40B4-BE49-F238E27FC236}">
                <a16:creationId xmlns:a16="http://schemas.microsoft.com/office/drawing/2014/main" id="{80A254C5-CA7E-46B1-A28F-2AF12F1BA35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183" y="1327688"/>
            <a:ext cx="2353991" cy="9535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6" name="Picture 4" descr="Lady Justice Wearing A Protective Face Mask (1263700727) - 게티이미지뱅크">
            <a:extLst>
              <a:ext uri="{FF2B5EF4-FFF2-40B4-BE49-F238E27FC236}">
                <a16:creationId xmlns:a16="http://schemas.microsoft.com/office/drawing/2014/main" id="{3A3D141A-6961-436A-8D6E-1682CD97334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97865" y="5110161"/>
            <a:ext cx="2157249" cy="14367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6">
            <a:extLst>
              <a:ext uri="{FF2B5EF4-FFF2-40B4-BE49-F238E27FC236}">
                <a16:creationId xmlns:a16="http://schemas.microsoft.com/office/drawing/2014/main" id="{ABE1871C-9C08-4AB3-90AD-A702C6ACD23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6648" y="5244179"/>
            <a:ext cx="2254672" cy="5470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202" name="Picture 10" descr="Legal aid: a seventieth birthday - ICLR">
            <a:extLst>
              <a:ext uri="{FF2B5EF4-FFF2-40B4-BE49-F238E27FC236}">
                <a16:creationId xmlns:a16="http://schemas.microsoft.com/office/drawing/2014/main" id="{19469E20-BDB2-4439-BB9B-53359D5DA3C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9259" y="5828537"/>
            <a:ext cx="1208400" cy="6395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A241D20D-D830-4AC4-8CDB-69BB375BEAAF}"/>
              </a:ext>
            </a:extLst>
          </p:cNvPr>
          <p:cNvCxnSpPr>
            <a:cxnSpLocks/>
          </p:cNvCxnSpPr>
          <p:nvPr/>
        </p:nvCxnSpPr>
        <p:spPr>
          <a:xfrm flipH="1">
            <a:off x="4543722" y="5043340"/>
            <a:ext cx="3657598" cy="1503574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5D51FB7D-6F74-4C15-B370-131F9391A22B}"/>
              </a:ext>
            </a:extLst>
          </p:cNvPr>
          <p:cNvCxnSpPr>
            <a:cxnSpLocks/>
          </p:cNvCxnSpPr>
          <p:nvPr/>
        </p:nvCxnSpPr>
        <p:spPr>
          <a:xfrm>
            <a:off x="4543722" y="5043340"/>
            <a:ext cx="3657598" cy="1503574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32" name="TextBox 31">
            <a:extLst>
              <a:ext uri="{FF2B5EF4-FFF2-40B4-BE49-F238E27FC236}">
                <a16:creationId xmlns:a16="http://schemas.microsoft.com/office/drawing/2014/main" id="{3BD9D5F8-7254-4150-8213-2D1DC79DDA56}"/>
              </a:ext>
            </a:extLst>
          </p:cNvPr>
          <p:cNvSpPr txBox="1"/>
          <p:nvPr/>
        </p:nvSpPr>
        <p:spPr>
          <a:xfrm>
            <a:off x="2969441" y="1680251"/>
            <a:ext cx="2669359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NHS Funding Act 2020</a:t>
            </a:r>
            <a:endParaRPr lang="en-GB" dirty="0">
              <a:solidFill>
                <a:schemeClr val="bg1"/>
              </a:solidFill>
            </a:endParaRPr>
          </a:p>
        </p:txBody>
      </p:sp>
      <p:pic>
        <p:nvPicPr>
          <p:cNvPr id="8206" name="Picture 14">
            <a:extLst>
              <a:ext uri="{FF2B5EF4-FFF2-40B4-BE49-F238E27FC236}">
                <a16:creationId xmlns:a16="http://schemas.microsoft.com/office/drawing/2014/main" id="{6A14E471-9481-473F-A3AF-F0C9CF17B37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183" y="2563403"/>
            <a:ext cx="3255687" cy="16278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208" name="Picture 16" descr="Election 2017: State pension triple lock battle lines drawn - BBC News">
            <a:extLst>
              <a:ext uri="{FF2B5EF4-FFF2-40B4-BE49-F238E27FC236}">
                <a16:creationId xmlns:a16="http://schemas.microsoft.com/office/drawing/2014/main" id="{B0B7F5DC-6485-4354-AD4F-3DA728CD4E1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2334" y="1362637"/>
            <a:ext cx="2857500" cy="1600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210" name="Picture 18">
            <a:extLst>
              <a:ext uri="{FF2B5EF4-FFF2-40B4-BE49-F238E27FC236}">
                <a16:creationId xmlns:a16="http://schemas.microsoft.com/office/drawing/2014/main" id="{E0CF864F-1152-4DB2-970F-CB9019EF61E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61979" y="3174145"/>
            <a:ext cx="3086100" cy="1619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212" name="Picture 20" descr="UK aid arrives in Kathmandu, Nepal">
            <a:extLst>
              <a:ext uri="{FF2B5EF4-FFF2-40B4-BE49-F238E27FC236}">
                <a16:creationId xmlns:a16="http://schemas.microsoft.com/office/drawing/2014/main" id="{7ABAC198-E8D7-43F0-87E0-11E012B15AB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39532" y="3225980"/>
            <a:ext cx="2628025" cy="15768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3135497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chemeClr val="tx2"/>
          </a:fgClr>
          <a:bgClr>
            <a:schemeClr val="tx2">
              <a:lumMod val="90000"/>
            </a:schemeClr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96175B57-45F5-4E43-B5F5-121B3DAC37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3795" y="311086"/>
            <a:ext cx="10353762" cy="1065228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  <a:effectLst/>
              </a:rPr>
              <a:t>CSR – challenges</a:t>
            </a:r>
            <a:endParaRPr lang="en-GB" dirty="0">
              <a:solidFill>
                <a:schemeClr val="bg1"/>
              </a:solidFill>
              <a:effectLst/>
            </a:endParaRP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1369302-37FD-4DDE-B7B7-D6C0496EB64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0194" y="1376314"/>
            <a:ext cx="10972799" cy="5170600"/>
          </a:xfrm>
          <a:effectLst>
            <a:outerShdw blurRad="25400" dir="17880000">
              <a:srgbClr val="000000">
                <a:alpha val="26000"/>
              </a:srgbClr>
            </a:outerShdw>
          </a:effectLst>
        </p:spPr>
        <p:txBody>
          <a:bodyPr>
            <a:normAutofit/>
          </a:bodyPr>
          <a:lstStyle/>
          <a:p>
            <a:r>
              <a:rPr lang="en-US" sz="2100" b="1" dirty="0">
                <a:solidFill>
                  <a:schemeClr val="accent6">
                    <a:lumMod val="50000"/>
                  </a:schemeClr>
                </a:solidFill>
                <a:effectLst/>
                <a:latin typeface="Gentium Basic"/>
              </a:rPr>
              <a:t>Local Government: </a:t>
            </a:r>
            <a:r>
              <a:rPr lang="en-US" sz="2100" b="0" i="0" dirty="0">
                <a:solidFill>
                  <a:schemeClr val="bg1"/>
                </a:solidFill>
                <a:effectLst/>
                <a:latin typeface="Gentium Basic"/>
              </a:rPr>
              <a:t>The IFS has estimated that by 2023/24, councils face cost pressures of nearly £9 billion by 2023/24 in comparison to 2019/20, with a potential funding gap of £5.3 billion even if council tax increases by 2 per cent each year and grants increase in line with inflation</a:t>
            </a:r>
          </a:p>
          <a:p>
            <a:r>
              <a:rPr lang="en-US" sz="2100" b="1" dirty="0">
                <a:solidFill>
                  <a:schemeClr val="accent6">
                    <a:lumMod val="50000"/>
                  </a:schemeClr>
                </a:solidFill>
                <a:effectLst/>
                <a:latin typeface="Gentium Basic"/>
              </a:rPr>
              <a:t>Social Care</a:t>
            </a:r>
            <a:r>
              <a:rPr lang="en-US" sz="2100" dirty="0">
                <a:solidFill>
                  <a:schemeClr val="bg1"/>
                </a:solidFill>
                <a:effectLst/>
                <a:latin typeface="Gentium Basic"/>
              </a:rPr>
              <a:t>: B</a:t>
            </a:r>
            <a:r>
              <a:rPr lang="en-US" sz="2100" b="0" i="0" dirty="0">
                <a:solidFill>
                  <a:schemeClr val="bg1"/>
                </a:solidFill>
                <a:effectLst/>
                <a:latin typeface="Gentium Basic"/>
              </a:rPr>
              <a:t>efore the pandemic showed that adult social care costs were projected to increase by £1.3 billion each year from 2019/20 to 2024/25 simply to maintain 2019/20 levels of access and quality; </a:t>
            </a:r>
            <a:r>
              <a:rPr lang="en-US" sz="2100" dirty="0">
                <a:solidFill>
                  <a:schemeClr val="bg1"/>
                </a:solidFill>
                <a:effectLst/>
                <a:latin typeface="Gentium Basic"/>
              </a:rPr>
              <a:t>IFS </a:t>
            </a:r>
            <a:r>
              <a:rPr lang="en-US" sz="2100" dirty="0">
                <a:solidFill>
                  <a:srgbClr val="141414"/>
                </a:solidFill>
                <a:effectLst/>
                <a:latin typeface="Gentium Basic"/>
              </a:rPr>
              <a:t>model</a:t>
            </a:r>
            <a:r>
              <a:rPr lang="en-US" sz="2100" b="0" i="0" dirty="0">
                <a:solidFill>
                  <a:srgbClr val="141414"/>
                </a:solidFill>
                <a:effectLst/>
                <a:latin typeface="Gentium Basic"/>
              </a:rPr>
              <a:t> that councils need an extra £3.2 billion in real terms in 2024–25 to maintain services at their 2019–20 level</a:t>
            </a:r>
          </a:p>
          <a:p>
            <a:r>
              <a:rPr lang="en-US" sz="2100" b="1" i="0" dirty="0">
                <a:solidFill>
                  <a:schemeClr val="accent6">
                    <a:lumMod val="50000"/>
                  </a:schemeClr>
                </a:solidFill>
                <a:effectLst/>
                <a:latin typeface="Gentium Basic"/>
              </a:rPr>
              <a:t>Health: </a:t>
            </a:r>
            <a:r>
              <a:rPr lang="en-US" sz="2100" b="0" i="0" dirty="0">
                <a:solidFill>
                  <a:srgbClr val="141414"/>
                </a:solidFill>
                <a:effectLst/>
                <a:latin typeface="Gentium Basic"/>
              </a:rPr>
              <a:t>Long before Covid-19, the government committed to increasing the NHS revenue budget by £34 billion by 2023/24.</a:t>
            </a:r>
          </a:p>
          <a:p>
            <a:r>
              <a:rPr lang="en-US" sz="2100" b="1" dirty="0">
                <a:solidFill>
                  <a:schemeClr val="accent6">
                    <a:lumMod val="50000"/>
                  </a:schemeClr>
                </a:solidFill>
                <a:effectLst/>
                <a:latin typeface="Gentium Basic"/>
              </a:rPr>
              <a:t>Brexit costs: </a:t>
            </a:r>
            <a:r>
              <a:rPr lang="en-US" sz="2100" dirty="0">
                <a:solidFill>
                  <a:schemeClr val="bg1"/>
                </a:solidFill>
                <a:effectLst/>
                <a:latin typeface="Gentium Basic"/>
              </a:rPr>
              <a:t>EU divorce and subsidies</a:t>
            </a:r>
          </a:p>
          <a:p>
            <a:r>
              <a:rPr lang="en-US" sz="2100" b="1" dirty="0">
                <a:solidFill>
                  <a:schemeClr val="accent6">
                    <a:lumMod val="50000"/>
                  </a:schemeClr>
                </a:solidFill>
                <a:effectLst/>
                <a:latin typeface="Gentium Basic"/>
              </a:rPr>
              <a:t>Economy recovery: </a:t>
            </a:r>
            <a:r>
              <a:rPr lang="en-US" sz="2100" dirty="0">
                <a:solidFill>
                  <a:schemeClr val="bg1"/>
                </a:solidFill>
                <a:effectLst/>
                <a:latin typeface="Gentium Basic"/>
              </a:rPr>
              <a:t>Focus on science, tech innovation &amp; infrastructure: </a:t>
            </a:r>
            <a:endParaRPr lang="en-US" sz="2100" i="0" dirty="0">
              <a:solidFill>
                <a:schemeClr val="bg1"/>
              </a:solidFill>
              <a:effectLst/>
              <a:latin typeface="Gentium Basic"/>
            </a:endParaRPr>
          </a:p>
          <a:p>
            <a:endParaRPr lang="en-US" b="0" i="0" dirty="0">
              <a:solidFill>
                <a:schemeClr val="bg1"/>
              </a:solidFill>
              <a:effectLst/>
              <a:latin typeface="Gentium Basic"/>
            </a:endParaRPr>
          </a:p>
          <a:p>
            <a:endParaRPr lang="en-US" b="0" i="0" dirty="0">
              <a:solidFill>
                <a:schemeClr val="bg1"/>
              </a:solidFill>
              <a:effectLst/>
              <a:latin typeface="Gentium Basic"/>
            </a:endParaRPr>
          </a:p>
          <a:p>
            <a:endParaRPr lang="en-US" b="0" i="0" dirty="0">
              <a:solidFill>
                <a:schemeClr val="bg1"/>
              </a:solidFill>
              <a:effectLst/>
              <a:latin typeface="Gentium Basic"/>
            </a:endParaRPr>
          </a:p>
          <a:p>
            <a:endParaRPr lang="en-US" b="0" i="0" dirty="0">
              <a:solidFill>
                <a:schemeClr val="bg1"/>
              </a:solidFill>
              <a:effectLst/>
              <a:latin typeface="Gentium Basic"/>
            </a:endParaRPr>
          </a:p>
          <a:p>
            <a:endParaRPr lang="en-US" b="0" i="0" dirty="0">
              <a:solidFill>
                <a:schemeClr val="bg1"/>
              </a:solidFill>
              <a:effectLst/>
              <a:latin typeface="Gentium Basic"/>
            </a:endParaRPr>
          </a:p>
          <a:p>
            <a:endParaRPr lang="en-US" b="0" i="0" dirty="0">
              <a:solidFill>
                <a:schemeClr val="bg1"/>
              </a:solidFill>
              <a:effectLst/>
              <a:latin typeface="Gentium Basic"/>
            </a:endParaRP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8744949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chemeClr val="tx2"/>
          </a:fgClr>
          <a:bgClr>
            <a:schemeClr val="tx2">
              <a:lumMod val="90000"/>
            </a:schemeClr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96175B57-45F5-4E43-B5F5-121B3DAC37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3795" y="311086"/>
            <a:ext cx="10353762" cy="1065228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  <a:effectLst/>
              </a:rPr>
              <a:t>Process of CSR</a:t>
            </a:r>
            <a:endParaRPr lang="en-GB" dirty="0">
              <a:solidFill>
                <a:schemeClr val="bg1"/>
              </a:solidFill>
              <a:effectLst/>
            </a:endParaRP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1369302-37FD-4DDE-B7B7-D6C0496EB64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3465" y="1062990"/>
            <a:ext cx="4924326" cy="4728209"/>
          </a:xfrm>
          <a:effectLst>
            <a:outerShdw blurRad="25400" dir="17880000">
              <a:srgbClr val="000000">
                <a:alpha val="26000"/>
              </a:srgbClr>
            </a:outerShdw>
          </a:effectLst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bg1"/>
                </a:solidFill>
                <a:effectLst/>
                <a:latin typeface="Gentium Basic"/>
              </a:rPr>
              <a:t>Departments will agree their own “outcomes” with HMT</a:t>
            </a:r>
          </a:p>
          <a:p>
            <a:r>
              <a:rPr lang="en-US" dirty="0">
                <a:solidFill>
                  <a:schemeClr val="bg1"/>
                </a:solidFill>
                <a:effectLst/>
                <a:latin typeface="Gentium Basic"/>
              </a:rPr>
              <a:t>Submission process to HMT</a:t>
            </a:r>
          </a:p>
          <a:p>
            <a:pPr marL="36900" indent="0">
              <a:buNone/>
            </a:pPr>
            <a:r>
              <a:rPr lang="en-US" dirty="0">
                <a:solidFill>
                  <a:schemeClr val="bg1"/>
                </a:solidFill>
                <a:effectLst/>
                <a:latin typeface="Gentium Basic"/>
              </a:rPr>
              <a:t> </a:t>
            </a:r>
            <a:endParaRPr lang="en-US" b="0" i="0" dirty="0">
              <a:solidFill>
                <a:schemeClr val="bg1"/>
              </a:solidFill>
              <a:effectLst/>
              <a:latin typeface="Gentium Basic"/>
            </a:endParaRPr>
          </a:p>
          <a:p>
            <a:endParaRPr lang="en-US" b="0" i="0" dirty="0">
              <a:solidFill>
                <a:schemeClr val="bg1"/>
              </a:solidFill>
              <a:effectLst/>
              <a:latin typeface="Gentium Basic"/>
            </a:endParaRPr>
          </a:p>
          <a:p>
            <a:endParaRPr lang="en-US" b="0" i="0" dirty="0">
              <a:solidFill>
                <a:schemeClr val="bg1"/>
              </a:solidFill>
              <a:effectLst/>
              <a:latin typeface="Gentium Basic"/>
            </a:endParaRPr>
          </a:p>
          <a:p>
            <a:endParaRPr lang="en-US" b="0" i="0" dirty="0">
              <a:solidFill>
                <a:schemeClr val="bg1"/>
              </a:solidFill>
              <a:effectLst/>
              <a:latin typeface="Gentium Basic"/>
            </a:endParaRPr>
          </a:p>
          <a:p>
            <a:endParaRPr lang="en-US" b="0" i="0" dirty="0">
              <a:solidFill>
                <a:schemeClr val="bg1"/>
              </a:solidFill>
              <a:effectLst/>
              <a:latin typeface="Gentium Basic"/>
            </a:endParaRPr>
          </a:p>
          <a:p>
            <a:endParaRPr lang="en-US" b="0" i="0" dirty="0">
              <a:solidFill>
                <a:schemeClr val="bg1"/>
              </a:solidFill>
              <a:effectLst/>
              <a:latin typeface="Gentium Basic"/>
            </a:endParaRPr>
          </a:p>
          <a:p>
            <a:endParaRPr lang="en-US" b="0" i="0" dirty="0">
              <a:solidFill>
                <a:schemeClr val="bg1"/>
              </a:solidFill>
              <a:effectLst/>
              <a:latin typeface="Gentium Basic"/>
            </a:endParaRPr>
          </a:p>
          <a:p>
            <a:endParaRPr lang="en-US" b="0" i="0" dirty="0">
              <a:solidFill>
                <a:schemeClr val="bg1"/>
              </a:solidFill>
              <a:effectLst/>
              <a:latin typeface="Gentium Basic"/>
            </a:endParaRPr>
          </a:p>
          <a:p>
            <a:endParaRPr lang="en-GB" dirty="0"/>
          </a:p>
        </p:txBody>
      </p:sp>
      <p:pic>
        <p:nvPicPr>
          <p:cNvPr id="9218" name="Picture 2" descr="A chart shows Government departments see a wide range of changes in funding, with DEFRA seeing a 44.6% increase in real terms.">
            <a:extLst>
              <a:ext uri="{FF2B5EF4-FFF2-40B4-BE49-F238E27FC236}">
                <a16:creationId xmlns:a16="http://schemas.microsoft.com/office/drawing/2014/main" id="{0FD41919-AE06-44F0-92E9-1074F1E8E8F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56984" y="1519197"/>
            <a:ext cx="6497857" cy="50277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26B73D43-31F3-4441-A561-751DB2A0E22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9590" y="2546985"/>
            <a:ext cx="5172075" cy="4219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7092962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lateVTI">
  <a:themeElements>
    <a:clrScheme name="Blue Green">
      <a:dk1>
        <a:sysClr val="windowText" lastClr="000000"/>
      </a:dk1>
      <a:lt1>
        <a:sysClr val="window" lastClr="FFFFFF"/>
      </a:lt1>
      <a:dk2>
        <a:srgbClr val="373545"/>
      </a:dk2>
      <a:lt2>
        <a:srgbClr val="CEDBE6"/>
      </a:lt2>
      <a:accent1>
        <a:srgbClr val="3494BA"/>
      </a:accent1>
      <a:accent2>
        <a:srgbClr val="58B6C0"/>
      </a:accent2>
      <a:accent3>
        <a:srgbClr val="75BDA7"/>
      </a:accent3>
      <a:accent4>
        <a:srgbClr val="7A8C8E"/>
      </a:accent4>
      <a:accent5>
        <a:srgbClr val="84ACB6"/>
      </a:accent5>
      <a:accent6>
        <a:srgbClr val="2683C6"/>
      </a:accent6>
      <a:hlink>
        <a:srgbClr val="6B9F25"/>
      </a:hlink>
      <a:folHlink>
        <a:srgbClr val="9F6715"/>
      </a:folHlink>
    </a:clrScheme>
    <a:fontScheme name="Arial Nova">
      <a:majorFont>
        <a:latin typeface="Arial Nova Light"/>
        <a:ea typeface=""/>
        <a:cs typeface=""/>
      </a:majorFont>
      <a:minorFont>
        <a:latin typeface="Arial Nova"/>
        <a:ea typeface=""/>
        <a:cs typeface=""/>
      </a:minorFont>
    </a:fontScheme>
    <a:fmtScheme name="Slate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0000"/>
                <a:lumMod val="90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63500" dist="25400" dir="5400000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76200" dist="38100" dir="5400000" rotWithShape="0">
              <a:srgbClr val="000000">
                <a:alpha val="7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hardEdge"/>
          </a:sp3d>
        </a:effectStyle>
      </a:effectStyleLst>
      <a:bgFillStyleLst>
        <a:solidFill>
          <a:schemeClr val="phClr"/>
        </a:solidFill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shade val="80000"/>
                <a:lumMod val="80000"/>
              </a:schemeClr>
              <a:schemeClr val="phClr">
                <a:tint val="98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ateVTI" id="{35C4A07C-0176-4A32-9BCB-B016516853F0}" vid="{9B70D35C-BCA8-4715-BB49-8BE54A7FC07C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tatus xmlns="71af3243-3dd4-4a8d-8c0d-dd76da1f02a5">Not started</Status>
    <MediaServiceKeyPoints xmlns="71af3243-3dd4-4a8d-8c0d-dd76da1f02a5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12" ma:contentTypeDescription="Create a new document." ma:contentTypeScope="" ma:versionID="a410dd7f93c95333ffa1b60ed6adedd1">
  <xsd:schema xmlns:xsd="http://www.w3.org/2001/XMLSchema" xmlns:xs="http://www.w3.org/2001/XMLSchema" xmlns:p="http://schemas.microsoft.com/office/2006/metadata/properties" xmlns:ns2="71af3243-3dd4-4a8d-8c0d-dd76da1f02a5" xmlns:ns3="16c05727-aa75-4e4a-9b5f-8a80a1165891" targetNamespace="http://schemas.microsoft.com/office/2006/metadata/properties" ma:root="true" ma:fieldsID="a936d9baba76aa3866493feff160faab" ns2:_="" ns3:_="">
    <xsd:import namespace="71af3243-3dd4-4a8d-8c0d-dd76da1f02a5"/>
    <xsd:import namespace="16c05727-aa75-4e4a-9b5f-8a80a116589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Statu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Status" ma:index="19" nillable="true" ma:displayName="Status" ma:default="Not started" ma:format="Dropdown" ma:internalName="Status">
      <xsd:simpleType>
        <xsd:restriction base="dms:Choice">
          <xsd:enumeration value="Not started"/>
          <xsd:enumeration value="In Progress"/>
          <xsd:enumeration value="Completed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30CB38EC-895A-4F8F-8F75-E263501ABB5A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F7E70FC5-1855-47AB-8CE1-CB3C873A8988}">
  <ds:schemaRefs>
    <ds:schemaRef ds:uri="http://schemas.microsoft.com/office/2006/metadata/properties"/>
    <ds:schemaRef ds:uri="http://schemas.microsoft.com/office/infopath/2007/PartnerControls"/>
    <ds:schemaRef ds:uri="71af3243-3dd4-4a8d-8c0d-dd76da1f02a5"/>
  </ds:schemaRefs>
</ds:datastoreItem>
</file>

<file path=customXml/itemProps3.xml><?xml version="1.0" encoding="utf-8"?>
<ds:datastoreItem xmlns:ds="http://schemas.openxmlformats.org/officeDocument/2006/customXml" ds:itemID="{5560E646-30AD-4BA0-97EA-A7A07DF5499A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1af3243-3dd4-4a8d-8c0d-dd76da1f02a5"/>
    <ds:schemaRef ds:uri="16c05727-aa75-4e4a-9b5f-8a80a116589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{910C6479-B2FF-4C90-A22A-46CBE99DF53E}tf11665031_win32</Template>
  <TotalTime>0</TotalTime>
  <Words>675</Words>
  <Application>Microsoft Office PowerPoint</Application>
  <PresentationFormat>Widescreen</PresentationFormat>
  <Paragraphs>141</Paragraphs>
  <Slides>17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5" baseType="lpstr">
      <vt:lpstr>Arial Nova</vt:lpstr>
      <vt:lpstr>Arial Nova Light</vt:lpstr>
      <vt:lpstr>Gentium Basic</vt:lpstr>
      <vt:lpstr>Lato</vt:lpstr>
      <vt:lpstr>national</vt:lpstr>
      <vt:lpstr>nta</vt:lpstr>
      <vt:lpstr>Wingdings 2</vt:lpstr>
      <vt:lpstr>SlateVTI</vt:lpstr>
      <vt:lpstr>Comprehensive Spending Review (CSR)</vt:lpstr>
      <vt:lpstr>Cross sector challenge </vt:lpstr>
      <vt:lpstr>History of CSR</vt:lpstr>
      <vt:lpstr>CSR – the basics</vt:lpstr>
      <vt:lpstr>CSR – 19/20/21</vt:lpstr>
      <vt:lpstr>CSR – the envelope</vt:lpstr>
      <vt:lpstr>CSR – protected spend</vt:lpstr>
      <vt:lpstr>CSR – challenges</vt:lpstr>
      <vt:lpstr>Process of CSR</vt:lpstr>
      <vt:lpstr>HMT GREEN BOOK</vt:lpstr>
      <vt:lpstr>WHAT IS THE GREEN BOOK</vt:lpstr>
      <vt:lpstr>HMT GREEN BOOK</vt:lpstr>
      <vt:lpstr>Consultation &amp; CSR</vt:lpstr>
      <vt:lpstr>Advice Services and the CSR</vt:lpstr>
      <vt:lpstr>Use impact data</vt:lpstr>
      <vt:lpstr>Submissions to CSR</vt:lpstr>
      <vt:lpstr>Equity for Justice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Comprehensive Spending Review</dc:title>
  <dc:creator>James Sandbach</dc:creator>
  <cp:lastModifiedBy>James Sandbach</cp:lastModifiedBy>
  <cp:revision>12</cp:revision>
  <dcterms:created xsi:type="dcterms:W3CDTF">2021-06-23T19:21:14Z</dcterms:created>
  <dcterms:modified xsi:type="dcterms:W3CDTF">2021-07-13T12:03:36Z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